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701" r:id="rId2"/>
  </p:sldMasterIdLst>
  <p:notesMasterIdLst>
    <p:notesMasterId r:id="rId39"/>
  </p:notesMasterIdLst>
  <p:sldIdLst>
    <p:sldId id="295" r:id="rId3"/>
    <p:sldId id="302" r:id="rId4"/>
    <p:sldId id="307" r:id="rId5"/>
    <p:sldId id="392" r:id="rId6"/>
    <p:sldId id="322" r:id="rId7"/>
    <p:sldId id="312" r:id="rId8"/>
    <p:sldId id="313" r:id="rId9"/>
    <p:sldId id="314" r:id="rId10"/>
    <p:sldId id="327" r:id="rId11"/>
    <p:sldId id="315" r:id="rId12"/>
    <p:sldId id="393" r:id="rId13"/>
    <p:sldId id="394" r:id="rId14"/>
    <p:sldId id="395" r:id="rId15"/>
    <p:sldId id="397" r:id="rId16"/>
    <p:sldId id="398" r:id="rId17"/>
    <p:sldId id="399" r:id="rId18"/>
    <p:sldId id="400" r:id="rId19"/>
    <p:sldId id="401" r:id="rId20"/>
    <p:sldId id="403" r:id="rId21"/>
    <p:sldId id="402" r:id="rId22"/>
    <p:sldId id="404" r:id="rId23"/>
    <p:sldId id="405" r:id="rId24"/>
    <p:sldId id="406" r:id="rId25"/>
    <p:sldId id="407" r:id="rId26"/>
    <p:sldId id="415" r:id="rId27"/>
    <p:sldId id="416" r:id="rId28"/>
    <p:sldId id="408" r:id="rId29"/>
    <p:sldId id="409" r:id="rId30"/>
    <p:sldId id="414" r:id="rId31"/>
    <p:sldId id="417" r:id="rId32"/>
    <p:sldId id="418" r:id="rId33"/>
    <p:sldId id="410" r:id="rId34"/>
    <p:sldId id="411" r:id="rId35"/>
    <p:sldId id="412" r:id="rId36"/>
    <p:sldId id="413" r:id="rId37"/>
    <p:sldId id="296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670" autoAdjust="0"/>
    <p:restoredTop sz="96197" autoAdjust="0"/>
  </p:normalViewPr>
  <p:slideViewPr>
    <p:cSldViewPr snapToGrid="0">
      <p:cViewPr varScale="1">
        <p:scale>
          <a:sx n="98" d="100"/>
          <a:sy n="98" d="100"/>
        </p:scale>
        <p:origin x="20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hdphoto1.wdp>
</file>

<file path=ppt/media/hdphoto2.wdp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A3DE0-7F2F-4E86-B3C9-BD752C165DF0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416DA-1A55-42B0-9AB3-16421868A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90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86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420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28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556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62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1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23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17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75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07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75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223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4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55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12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44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83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59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865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416DA-1A55-42B0-9AB3-16421868A9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01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9" y="0"/>
            <a:ext cx="1219041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467" kern="0">
              <a:solidFill>
                <a:srgbClr val="000000"/>
              </a:solidFill>
              <a:sym typeface="Arial"/>
              <a:rtl val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5942"/>
          <a:stretch/>
        </p:blipFill>
        <p:spPr>
          <a:xfrm>
            <a:off x="2814855" y="0"/>
            <a:ext cx="9235631" cy="609154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2570" y="3199137"/>
            <a:ext cx="698788" cy="743339"/>
          </a:xfrm>
          <a:prstGeom prst="rect">
            <a:avLst/>
          </a:prstGeom>
          <a:pattFill prst="ltUpDiag">
            <a:fgClr>
              <a:schemeClr val="accent6"/>
            </a:fgClr>
            <a:bgClr>
              <a:prstClr val="whit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467" kern="0" dirty="0">
              <a:solidFill>
                <a:srgbClr val="FFFFFF"/>
              </a:solidFill>
              <a:sym typeface="Arial"/>
              <a:rtl val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6678" y="3199137"/>
            <a:ext cx="3797637" cy="743339"/>
            <a:chOff x="765088" y="3199138"/>
            <a:chExt cx="3797637" cy="743338"/>
          </a:xfrm>
        </p:grpSpPr>
        <p:sp>
          <p:nvSpPr>
            <p:cNvPr id="10" name="Rectangle 9"/>
            <p:cNvSpPr/>
            <p:nvPr/>
          </p:nvSpPr>
          <p:spPr>
            <a:xfrm>
              <a:off x="765088" y="3199138"/>
              <a:ext cx="3797637" cy="74333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7" kern="0" dirty="0">
                <a:solidFill>
                  <a:srgbClr val="FFFFFF"/>
                </a:solidFill>
                <a:sym typeface="Arial"/>
                <a:rtl val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3173" y="3446165"/>
              <a:ext cx="3202045" cy="286499"/>
            </a:xfrm>
            <a:prstGeom prst="rect">
              <a:avLst/>
            </a:prstGeom>
          </p:spPr>
        </p:pic>
      </p:grp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766677" y="4097518"/>
            <a:ext cx="6460067" cy="1528901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2pPr>
            <a:lvl3pPr marL="1219170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3pPr>
            <a:lvl4pPr marL="1828754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4pPr>
            <a:lvl5pPr marL="2438339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5pPr>
          </a:lstStyle>
          <a:p>
            <a:pPr lvl="0"/>
            <a:r>
              <a:rPr lang="en-CA" dirty="0"/>
              <a:t>Presentation Title</a:t>
            </a:r>
            <a:endParaRPr lang="en-US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66677" y="5772402"/>
            <a:ext cx="6460067" cy="449289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2000" b="0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2pPr>
            <a:lvl3pPr marL="1219170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3pPr>
            <a:lvl4pPr marL="1828754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4pPr>
            <a:lvl5pPr marL="2438339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5pPr>
          </a:lstStyle>
          <a:p>
            <a:pPr lvl="0"/>
            <a:r>
              <a:rPr lang="en-CA" dirty="0"/>
              <a:t>Name, title</a:t>
            </a:r>
            <a:endParaRPr lang="en-US" dirty="0"/>
          </a:p>
        </p:txBody>
      </p:sp>
      <p:sp>
        <p:nvSpPr>
          <p:cNvPr id="19" name="Shape 126"/>
          <p:cNvSpPr txBox="1">
            <a:spLocks/>
          </p:cNvSpPr>
          <p:nvPr/>
        </p:nvSpPr>
        <p:spPr>
          <a:xfrm>
            <a:off x="8243321" y="6561486"/>
            <a:ext cx="3859795" cy="1825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buSzPct val="25000"/>
            </a:pPr>
            <a:r>
              <a:rPr lang="en-US" sz="800" kern="0" dirty="0">
                <a:solidFill>
                  <a:srgbClr val="A0A2A3"/>
                </a:solidFill>
                <a:latin typeface="ITC Avant Garde Pro Bk"/>
                <a:cs typeface="ITC Avant Garde Pro Bk"/>
              </a:rPr>
              <a:t>2020 CROWDSTRIKE,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957337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5"/>
          </p:nvPr>
        </p:nvSpPr>
        <p:spPr>
          <a:xfrm>
            <a:off x="822785" y="1753157"/>
            <a:ext cx="1054583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F4BCC-BFF2-7243-B52A-1F458F3CA9C6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29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5"/>
          </p:nvPr>
        </p:nvSpPr>
        <p:spPr>
          <a:xfrm>
            <a:off x="822785" y="1753157"/>
            <a:ext cx="506440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26"/>
          </p:nvPr>
        </p:nvSpPr>
        <p:spPr>
          <a:xfrm>
            <a:off x="6304813" y="1753157"/>
            <a:ext cx="506440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E33243-B46C-3144-94EE-AFB4882CA21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00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5"/>
          </p:nvPr>
        </p:nvSpPr>
        <p:spPr>
          <a:xfrm>
            <a:off x="822785" y="1753157"/>
            <a:ext cx="506440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26"/>
          </p:nvPr>
        </p:nvSpPr>
        <p:spPr>
          <a:xfrm>
            <a:off x="6304813" y="1753157"/>
            <a:ext cx="506440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8D51A-AFA1-4D4E-9E56-6813D78642A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389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26"/>
          </p:nvPr>
        </p:nvSpPr>
        <p:spPr>
          <a:xfrm>
            <a:off x="822785" y="1749631"/>
            <a:ext cx="10545833" cy="3990772"/>
          </a:xfrm>
        </p:spPr>
        <p:txBody>
          <a:bodyPr numCol="2" spcCol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3CF0B-954D-5B49-9291-6BA9D52ADB8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363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text +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2785" y="2422759"/>
            <a:ext cx="4404636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ctangle 11"/>
          <p:cNvSpPr/>
          <p:nvPr/>
        </p:nvSpPr>
        <p:spPr>
          <a:xfrm>
            <a:off x="763927" y="2422759"/>
            <a:ext cx="60959" cy="2936463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42776" y="2619933"/>
            <a:ext cx="3964653" cy="2542112"/>
          </a:xfrm>
        </p:spPr>
        <p:txBody>
          <a:bodyPr anchor="ctr"/>
          <a:lstStyle>
            <a:lvl1pPr marL="0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1pPr>
            <a:lvl2pPr marL="609585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2pPr>
            <a:lvl3pPr marL="1219170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3pPr>
            <a:lvl4pPr marL="1828754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4pPr>
            <a:lvl5pPr marL="2438339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5pPr>
          </a:lstStyle>
          <a:p>
            <a:pPr lvl="0"/>
            <a:r>
              <a:rPr lang="en-CA" dirty="0"/>
              <a:t>Click </a:t>
            </a:r>
            <a:r>
              <a:rPr lang="en-CA"/>
              <a:t>to add key topic information. 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5912721" y="2422761"/>
            <a:ext cx="5455896" cy="293646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67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96781-4CC7-4849-AC17-1A3577F8FCEC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191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text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2785" y="2422759"/>
            <a:ext cx="3673016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ctangle 11"/>
          <p:cNvSpPr/>
          <p:nvPr/>
        </p:nvSpPr>
        <p:spPr>
          <a:xfrm>
            <a:off x="763927" y="2422759"/>
            <a:ext cx="60959" cy="2936463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42777" y="2619933"/>
            <a:ext cx="3191767" cy="2542112"/>
          </a:xfrm>
        </p:spPr>
        <p:txBody>
          <a:bodyPr anchor="ctr"/>
          <a:lstStyle>
            <a:lvl1pPr marL="0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1pPr>
            <a:lvl2pPr marL="609585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2pPr>
            <a:lvl3pPr marL="1219170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3pPr>
            <a:lvl4pPr marL="1828754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4pPr>
            <a:lvl5pPr marL="2438339" indent="0" algn="ctr">
              <a:buNone/>
              <a:defRPr b="1" i="0">
                <a:latin typeface="Karla" charset="0"/>
                <a:ea typeface="Karla" charset="0"/>
                <a:cs typeface="Karla" charset="0"/>
              </a:defRPr>
            </a:lvl5pPr>
          </a:lstStyle>
          <a:p>
            <a:pPr lvl="0"/>
            <a:r>
              <a:rPr lang="en-CA" dirty="0"/>
              <a:t>Click </a:t>
            </a:r>
            <a:r>
              <a:rPr lang="en-CA"/>
              <a:t>to add key topic information. </a:t>
            </a:r>
            <a:endParaRPr lang="en-US" dirty="0"/>
          </a:p>
        </p:txBody>
      </p:sp>
      <p:sp>
        <p:nvSpPr>
          <p:cNvPr id="14" name="Content Placeholder 4"/>
          <p:cNvSpPr>
            <a:spLocks noGrp="1"/>
          </p:cNvSpPr>
          <p:nvPr>
            <p:ph sz="quarter" idx="25"/>
          </p:nvPr>
        </p:nvSpPr>
        <p:spPr>
          <a:xfrm>
            <a:off x="4865915" y="2422238"/>
            <a:ext cx="6502703" cy="29363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ABCC97-EA1B-544A-AE72-70FFEE18AB9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509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669899" y="2422759"/>
            <a:ext cx="4522100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Rectangle 12"/>
          <p:cNvSpPr/>
          <p:nvPr/>
        </p:nvSpPr>
        <p:spPr>
          <a:xfrm>
            <a:off x="7611042" y="2422759"/>
            <a:ext cx="60959" cy="2936463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4"/>
          <p:cNvSpPr>
            <a:spLocks noGrp="1"/>
          </p:cNvSpPr>
          <p:nvPr>
            <p:ph sz="quarter" idx="25"/>
          </p:nvPr>
        </p:nvSpPr>
        <p:spPr>
          <a:xfrm>
            <a:off x="822785" y="2422238"/>
            <a:ext cx="6502703" cy="29363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7872150" y="2610883"/>
            <a:ext cx="3496468" cy="256234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67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6B3DA-1082-704E-968E-2093DB76AB0A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8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13" grpId="0" animBg="1"/>
      <p:bldP spid="14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096001" y="2422759"/>
            <a:ext cx="6095999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93" t="18522" r="9393" b="18522"/>
          <a:stretch/>
        </p:blipFill>
        <p:spPr>
          <a:xfrm>
            <a:off x="1578747" y="2652043"/>
            <a:ext cx="3309109" cy="2565160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637867" y="2637086"/>
            <a:ext cx="4545443" cy="1697567"/>
          </a:xfrm>
        </p:spPr>
        <p:txBody>
          <a:bodyPr tIns="251999" bIns="0" anchor="ctr">
            <a:normAutofit/>
          </a:bodyPr>
          <a:lstStyle>
            <a:lvl1pPr marL="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6636945" y="4334175"/>
            <a:ext cx="4546328" cy="848784"/>
          </a:xfrm>
        </p:spPr>
        <p:txBody>
          <a:bodyPr tIns="0"/>
          <a:lstStyle>
            <a:lvl1pPr marL="0" indent="0">
              <a:buNone/>
              <a:defRPr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D5506-9C61-3443-BB3D-AD5A7F6D1CA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449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6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96001" y="2422759"/>
            <a:ext cx="6095999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823705" y="2637086"/>
            <a:ext cx="4545443" cy="1697567"/>
          </a:xfrm>
        </p:spPr>
        <p:txBody>
          <a:bodyPr tIns="251999" bIns="0" anchor="ctr">
            <a:normAutofit/>
          </a:bodyPr>
          <a:lstStyle>
            <a:lvl1pPr marL="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822784" y="4334175"/>
            <a:ext cx="4546328" cy="848784"/>
          </a:xfrm>
        </p:spPr>
        <p:txBody>
          <a:bodyPr tIns="0"/>
          <a:lstStyle>
            <a:lvl1pPr marL="0" indent="0">
              <a:buNone/>
              <a:defRPr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637867" y="2637086"/>
            <a:ext cx="4545443" cy="1697567"/>
          </a:xfrm>
        </p:spPr>
        <p:txBody>
          <a:bodyPr tIns="251999" bIns="0" anchor="ctr">
            <a:normAutofit/>
          </a:bodyPr>
          <a:lstStyle>
            <a:lvl1pPr marL="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6636945" y="4334175"/>
            <a:ext cx="4546328" cy="848784"/>
          </a:xfrm>
        </p:spPr>
        <p:txBody>
          <a:bodyPr tIns="0"/>
          <a:lstStyle>
            <a:lvl1pPr marL="0" indent="0">
              <a:buNone/>
              <a:defRPr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7848BD-A66A-7D4B-9B16-F815DD9A1208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385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6" grpId="0" build="p">
        <p:tmplLst>
          <p:tmpl lvl="1">
            <p:tnLst>
              <p:par>
                <p:cTn presetID="1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" y="2422759"/>
            <a:ext cx="4169228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711403" y="2688773"/>
            <a:ext cx="3040723" cy="1284513"/>
          </a:xfrm>
        </p:spPr>
        <p:txBody>
          <a:bodyPr tIns="180000" bIns="0" anchor="ctr">
            <a:normAutofit/>
          </a:bodyPr>
          <a:lstStyle>
            <a:lvl1pPr marL="0" indent="0">
              <a:buNone/>
              <a:defRPr sz="8800" b="1" i="0"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710482" y="3973286"/>
            <a:ext cx="3041313" cy="1209673"/>
          </a:xfrm>
        </p:spPr>
        <p:txBody>
          <a:bodyPr tIns="0">
            <a:normAutofit/>
          </a:bodyPr>
          <a:lstStyle>
            <a:lvl1pPr marL="0" indent="0">
              <a:buNone/>
              <a:defRPr sz="1867"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576099" y="2688773"/>
            <a:ext cx="3040723" cy="1284513"/>
          </a:xfrm>
        </p:spPr>
        <p:txBody>
          <a:bodyPr tIns="180000" bIns="0" anchor="ctr">
            <a:normAutofit/>
          </a:bodyPr>
          <a:lstStyle>
            <a:lvl1pPr marL="0" indent="0">
              <a:buNone/>
              <a:defRPr sz="8800" b="1" i="0"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4575178" y="3973286"/>
            <a:ext cx="3041313" cy="1209673"/>
          </a:xfrm>
        </p:spPr>
        <p:txBody>
          <a:bodyPr tIns="0">
            <a:normAutofit/>
          </a:bodyPr>
          <a:lstStyle>
            <a:lvl1pPr marL="0" indent="0">
              <a:buNone/>
              <a:defRPr sz="1867"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8022440" y="2422759"/>
            <a:ext cx="4169560" cy="2936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8426196" y="2688773"/>
            <a:ext cx="3040723" cy="1284513"/>
          </a:xfrm>
        </p:spPr>
        <p:txBody>
          <a:bodyPr tIns="180000" bIns="0" anchor="ctr">
            <a:normAutofit/>
          </a:bodyPr>
          <a:lstStyle>
            <a:lvl1pPr marL="0" indent="0">
              <a:buNone/>
              <a:defRPr sz="8800" b="1" i="0"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2pPr>
            <a:lvl3pPr marL="1219170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3pPr>
            <a:lvl4pPr marL="1828754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4pPr>
            <a:lvl5pPr marL="2438339" indent="0">
              <a:buNone/>
              <a:defRPr sz="11733" b="1" i="0">
                <a:latin typeface="ITC Avant Garde Pro Md" charset="0"/>
                <a:ea typeface="ITC Avant Garde Pro Md" charset="0"/>
                <a:cs typeface="ITC Avant Garde Pro Md" charset="0"/>
              </a:defRPr>
            </a:lvl5pPr>
          </a:lstStyle>
          <a:p>
            <a:pPr lvl="0"/>
            <a:r>
              <a:rPr lang="en-CA" dirty="0"/>
              <a:t>XX%</a:t>
            </a:r>
            <a:endParaRPr lang="en-US" dirty="0"/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31" hasCustomPrompt="1"/>
          </p:nvPr>
        </p:nvSpPr>
        <p:spPr>
          <a:xfrm>
            <a:off x="8425276" y="3973286"/>
            <a:ext cx="3041313" cy="1209673"/>
          </a:xfrm>
        </p:spPr>
        <p:txBody>
          <a:bodyPr tIns="0">
            <a:normAutofit/>
          </a:bodyPr>
          <a:lstStyle>
            <a:lvl1pPr marL="0" indent="0">
              <a:buNone/>
              <a:defRPr sz="1867"/>
            </a:lvl1pPr>
          </a:lstStyle>
          <a:p>
            <a:pPr lvl="0"/>
            <a:r>
              <a:rPr lang="en-CA" dirty="0"/>
              <a:t>Click to add short sentence about statistic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C63327-03D7-6F47-9D64-30387532902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805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9" y="0"/>
            <a:ext cx="1219041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lvl="0" algn="ctr"/>
            <a:endParaRPr lang="en-US" sz="1467" kern="0">
              <a:solidFill>
                <a:srgbClr val="000000"/>
              </a:solidFill>
              <a:sym typeface="Arial"/>
              <a:rtl val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033963" y="1933900"/>
            <a:ext cx="10019668" cy="1528901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3733" b="0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  <a:lvl2pPr marL="609585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2pPr>
            <a:lvl3pPr marL="1219170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3pPr>
            <a:lvl4pPr marL="1828754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4pPr>
            <a:lvl5pPr marL="2438339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5pPr>
          </a:lstStyle>
          <a:p>
            <a:pPr lvl="0"/>
            <a:r>
              <a:rPr lang="en-CA" dirty="0"/>
              <a:t>Click to add Section title</a:t>
            </a:r>
            <a:endParaRPr lang="en-US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033963" y="3462802"/>
            <a:ext cx="10019668" cy="449289"/>
          </a:xfrm>
        </p:spPr>
        <p:txBody>
          <a:bodyPr lIns="108000" anchor="t">
            <a:noAutofit/>
          </a:bodyPr>
          <a:lstStyle>
            <a:lvl1pPr marL="0" indent="0">
              <a:lnSpc>
                <a:spcPct val="90000"/>
              </a:lnSpc>
              <a:buNone/>
              <a:defRPr sz="2000" b="0" i="0" cap="none" baseline="0">
                <a:solidFill>
                  <a:schemeClr val="bg2">
                    <a:lumMod val="90000"/>
                  </a:schemeClr>
                </a:solidFill>
                <a:latin typeface="Karla" charset="0"/>
                <a:ea typeface="Karla" charset="0"/>
                <a:cs typeface="Karla" charset="0"/>
              </a:defRPr>
            </a:lvl1pPr>
            <a:lvl2pPr marL="609585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2pPr>
            <a:lvl3pPr marL="1219170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3pPr>
            <a:lvl4pPr marL="1828754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4pPr>
            <a:lvl5pPr marL="2438339" indent="0">
              <a:lnSpc>
                <a:spcPct val="90000"/>
              </a:lnSpc>
              <a:buNone/>
              <a:defRPr sz="3200" b="1" i="0" cap="all" baseline="0">
                <a:solidFill>
                  <a:schemeClr val="bg1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5pPr>
          </a:lstStyle>
          <a:p>
            <a:pPr lvl="0"/>
            <a:r>
              <a:rPr lang="en-CA" dirty="0"/>
              <a:t>Click to add section subtitle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1" y="181053"/>
            <a:ext cx="1815451" cy="293305"/>
            <a:chOff x="-27498" y="350420"/>
            <a:chExt cx="3450734" cy="557504"/>
          </a:xfrm>
        </p:grpSpPr>
        <p:sp>
          <p:nvSpPr>
            <p:cNvPr id="14" name="Rectangle 13"/>
            <p:cNvSpPr/>
            <p:nvPr/>
          </p:nvSpPr>
          <p:spPr>
            <a:xfrm>
              <a:off x="-27498" y="350420"/>
              <a:ext cx="542162" cy="557504"/>
            </a:xfrm>
            <a:prstGeom prst="rect">
              <a:avLst/>
            </a:prstGeom>
            <a:pattFill prst="ltUpDiag">
              <a:fgClr>
                <a:schemeClr val="accent6"/>
              </a:fgClr>
              <a:bgClr>
                <a:prstClr val="white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1467" kern="0" dirty="0">
                <a:solidFill>
                  <a:srgbClr val="FFFFFF"/>
                </a:solidFill>
                <a:sym typeface="Arial"/>
                <a:rtl val="0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575008" y="350420"/>
              <a:ext cx="2848228" cy="557504"/>
              <a:chOff x="765088" y="3199138"/>
              <a:chExt cx="3797637" cy="743338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765088" y="3199138"/>
                <a:ext cx="3797637" cy="74333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67" kern="0" dirty="0">
                  <a:solidFill>
                    <a:srgbClr val="FFFFFF"/>
                  </a:solidFill>
                  <a:sym typeface="Arial"/>
                  <a:rtl val="0"/>
                </a:endParaRP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43173" y="3446165"/>
                <a:ext cx="3202045" cy="286499"/>
              </a:xfrm>
              <a:prstGeom prst="rect">
                <a:avLst/>
              </a:prstGeom>
            </p:spPr>
          </p:pic>
        </p:grp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216" y="6293009"/>
            <a:ext cx="517989" cy="40538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DA86B5C-1FFA-4846-AA1E-25715DBCEC2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62161"/>
      </p:ext>
    </p:extLst>
  </p:cSld>
  <p:clrMapOvr>
    <a:masterClrMapping/>
  </p:clrMapOvr>
  <p:transition spd="slow">
    <p:push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icture Placeholder 3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and </a:t>
            </a:r>
            <a:r>
              <a:rPr lang="en-US"/>
              <a:t>drag photo from source folder</a:t>
            </a:r>
            <a:endParaRPr lang="en-US" dirty="0"/>
          </a:p>
        </p:txBody>
      </p:sp>
      <p:sp>
        <p:nvSpPr>
          <p:cNvPr id="73" name="Text Placeholder 15"/>
          <p:cNvSpPr>
            <a:spLocks noGrp="1"/>
          </p:cNvSpPr>
          <p:nvPr>
            <p:ph type="body" sz="quarter" idx="35" hasCustomPrompt="1"/>
          </p:nvPr>
        </p:nvSpPr>
        <p:spPr>
          <a:xfrm>
            <a:off x="0" y="2"/>
            <a:ext cx="12192000" cy="6857999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84767" y="2738968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4687404" y="2738968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8464551" y="2738968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884767" y="4219425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4687404" y="4219425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8464551" y="4219425"/>
            <a:ext cx="2904067" cy="798891"/>
          </a:xfrm>
        </p:spPr>
        <p:txBody>
          <a:bodyPr>
            <a:noAutofit/>
          </a:bodyPr>
          <a:lstStyle>
            <a:lvl1pPr marL="0" indent="0">
              <a:buNone/>
              <a:defRPr sz="1467"/>
            </a:lvl1pPr>
            <a:lvl2pPr marL="609585" indent="0">
              <a:buNone/>
              <a:defRPr sz="1467"/>
            </a:lvl2pPr>
            <a:lvl3pPr marL="1219170" indent="0">
              <a:buNone/>
              <a:defRPr sz="1400"/>
            </a:lvl3pPr>
            <a:lvl4pPr marL="1828754" indent="0">
              <a:buNone/>
              <a:defRPr sz="1400"/>
            </a:lvl4pPr>
            <a:lvl5pPr marL="2438339" indent="0">
              <a:buNone/>
              <a:defRPr sz="1400"/>
            </a:lvl5pPr>
          </a:lstStyle>
          <a:p>
            <a:pPr lvl="0"/>
            <a:r>
              <a:rPr lang="en-CA" dirty="0"/>
              <a:t>Click to add key point</a:t>
            </a:r>
            <a:endParaRPr lang="en-US" dirty="0"/>
          </a:p>
        </p:txBody>
      </p:sp>
      <p:sp>
        <p:nvSpPr>
          <p:cNvPr id="66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822784" y="2740459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67" name="Text Placeholder 15"/>
          <p:cNvSpPr>
            <a:spLocks noGrp="1"/>
          </p:cNvSpPr>
          <p:nvPr>
            <p:ph type="body" sz="quarter" idx="37" hasCustomPrompt="1"/>
          </p:nvPr>
        </p:nvSpPr>
        <p:spPr>
          <a:xfrm>
            <a:off x="4625421" y="2740459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68" name="Text Placeholder 15"/>
          <p:cNvSpPr>
            <a:spLocks noGrp="1"/>
          </p:cNvSpPr>
          <p:nvPr>
            <p:ph type="body" sz="quarter" idx="39" hasCustomPrompt="1"/>
          </p:nvPr>
        </p:nvSpPr>
        <p:spPr>
          <a:xfrm>
            <a:off x="8402568" y="2740459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69" name="Text Placeholder 15"/>
          <p:cNvSpPr>
            <a:spLocks noGrp="1"/>
          </p:cNvSpPr>
          <p:nvPr>
            <p:ph type="body" sz="quarter" idx="41" hasCustomPrompt="1"/>
          </p:nvPr>
        </p:nvSpPr>
        <p:spPr>
          <a:xfrm>
            <a:off x="822784" y="4220917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70" name="Text Placeholder 15"/>
          <p:cNvSpPr>
            <a:spLocks noGrp="1"/>
          </p:cNvSpPr>
          <p:nvPr>
            <p:ph type="body" sz="quarter" idx="43" hasCustomPrompt="1"/>
          </p:nvPr>
        </p:nvSpPr>
        <p:spPr>
          <a:xfrm>
            <a:off x="4625421" y="4220917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71" name="Text Placeholder 15"/>
          <p:cNvSpPr>
            <a:spLocks noGrp="1"/>
          </p:cNvSpPr>
          <p:nvPr>
            <p:ph type="body" sz="quarter" idx="45" hasCustomPrompt="1"/>
          </p:nvPr>
        </p:nvSpPr>
        <p:spPr>
          <a:xfrm>
            <a:off x="8402568" y="4220917"/>
            <a:ext cx="60960" cy="79769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 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B91499-77D5-4A4A-939E-5CB90FA67A17}"/>
              </a:ext>
            </a:extLst>
          </p:cNvPr>
          <p:cNvSpPr>
            <a:spLocks noGrp="1"/>
          </p:cNvSpPr>
          <p:nvPr>
            <p:ph type="ftr" sz="quarter" idx="4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082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497617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47F45-A543-4979-939B-1615C44F543C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028003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ss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284924" y="85581"/>
            <a:ext cx="2362200" cy="10004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chemeClr val="accent6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Logo block</a:t>
            </a:r>
          </a:p>
          <a:p>
            <a:pPr algn="l">
              <a:spcAft>
                <a:spcPts val="800"/>
              </a:spcAft>
            </a:pPr>
            <a:r>
              <a:rPr lang="en-US" sz="1067" b="0" i="0" baseline="0" dirty="0">
                <a:solidFill>
                  <a:srgbClr val="464B54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Copy and paste this graphic onto any slide where the logo block is covered by an image.</a:t>
            </a:r>
            <a:endParaRPr lang="en-US" sz="933" b="0" i="0" baseline="0" dirty="0">
              <a:solidFill>
                <a:srgbClr val="464B54"/>
              </a:solidFill>
              <a:latin typeface="ITC Avant Garde Pro Bk" charset="0"/>
              <a:ea typeface="ITC Avant Garde Pro Bk" charset="0"/>
              <a:cs typeface="ITC Avant Garde Pro Bk" charset="0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065213" y="81567"/>
            <a:ext cx="150824" cy="863600"/>
            <a:chOff x="2805022" y="318407"/>
            <a:chExt cx="113118" cy="64770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2914650" y="318407"/>
              <a:ext cx="0" cy="647700"/>
            </a:xfrm>
            <a:prstGeom prst="line">
              <a:avLst/>
            </a:prstGeom>
            <a:ln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riangle 11"/>
            <p:cNvSpPr/>
            <p:nvPr userDrawn="1"/>
          </p:nvSpPr>
          <p:spPr>
            <a:xfrm rot="16200000">
              <a:off x="2774256" y="455690"/>
              <a:ext cx="174650" cy="113118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14" name="Rectangle 13"/>
          <p:cNvSpPr/>
          <p:nvPr userDrawn="1"/>
        </p:nvSpPr>
        <p:spPr>
          <a:xfrm>
            <a:off x="725163" y="1876656"/>
            <a:ext cx="10596255" cy="6440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chemeClr val="accent6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Table Style</a:t>
            </a:r>
          </a:p>
          <a:p>
            <a:pPr algn="l">
              <a:spcAft>
                <a:spcPts val="800"/>
              </a:spcAft>
            </a:pPr>
            <a:r>
              <a:rPr lang="en-US" sz="1067" b="0" i="0" baseline="0" dirty="0">
                <a:solidFill>
                  <a:srgbClr val="464B54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Use this table by copying it to the destination slide and changing the data, or as an example for how to format an existing table.</a:t>
            </a:r>
            <a:endParaRPr lang="en-US" sz="933" b="0" i="0" baseline="0" dirty="0">
              <a:solidFill>
                <a:srgbClr val="464B54"/>
              </a:solidFill>
              <a:latin typeface="ITC Avant Garde Pro Bk" charset="0"/>
              <a:ea typeface="ITC Avant Garde Pro Bk" charset="0"/>
              <a:cs typeface="ITC Avant Garde Pro Bk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5969788" y="-2827591"/>
            <a:ext cx="150824" cy="10830560"/>
            <a:chOff x="2805022" y="129542"/>
            <a:chExt cx="113118" cy="8122920"/>
          </a:xfrm>
        </p:grpSpPr>
        <p:cxnSp>
          <p:nvCxnSpPr>
            <p:cNvPr id="16" name="Straight Connector 15"/>
            <p:cNvCxnSpPr/>
            <p:nvPr userDrawn="1"/>
          </p:nvCxnSpPr>
          <p:spPr>
            <a:xfrm rot="5400000">
              <a:off x="-1146811" y="4191002"/>
              <a:ext cx="8122920" cy="0"/>
            </a:xfrm>
            <a:prstGeom prst="line">
              <a:avLst/>
            </a:prstGeom>
            <a:ln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riangle 16"/>
            <p:cNvSpPr/>
            <p:nvPr userDrawn="1"/>
          </p:nvSpPr>
          <p:spPr>
            <a:xfrm rot="16200000">
              <a:off x="2774256" y="568009"/>
              <a:ext cx="174650" cy="113118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21" name="Title 19"/>
          <p:cNvSpPr txBox="1">
            <a:spLocks/>
          </p:cNvSpPr>
          <p:nvPr userDrawn="1"/>
        </p:nvSpPr>
        <p:spPr>
          <a:xfrm>
            <a:off x="7239000" y="433282"/>
            <a:ext cx="4372121" cy="769109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pPr algn="r"/>
            <a:r>
              <a:rPr lang="en-CA" sz="3733" dirty="0"/>
              <a:t>TEMPLATE ASSETS</a:t>
            </a:r>
            <a:endParaRPr lang="en-US" sz="3733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7640321" y="6095821"/>
            <a:ext cx="3299604" cy="78249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algn="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chemeClr val="accent6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Corner logo</a:t>
            </a:r>
          </a:p>
          <a:p>
            <a:pPr algn="r">
              <a:spcAft>
                <a:spcPts val="800"/>
              </a:spcAft>
            </a:pPr>
            <a:r>
              <a:rPr lang="en-US" sz="1067" b="0" i="0" baseline="0" dirty="0">
                <a:solidFill>
                  <a:srgbClr val="464B54"/>
                </a:solidFill>
                <a:latin typeface="ITC Avant Garde Pro Bk" charset="0"/>
                <a:ea typeface="ITC Avant Garde Pro Bk" charset="0"/>
                <a:cs typeface="ITC Avant Garde Pro Bk" charset="0"/>
              </a:rPr>
              <a:t>Copy and paste this graphic onto any slide where the logo  is covered by an image.</a:t>
            </a:r>
            <a:endParaRPr lang="en-US" sz="933" b="0" i="0" baseline="0" dirty="0">
              <a:solidFill>
                <a:srgbClr val="464B54"/>
              </a:solidFill>
              <a:latin typeface="ITC Avant Garde Pro Bk" charset="0"/>
              <a:ea typeface="ITC Avant Garde Pro Bk" charset="0"/>
              <a:cs typeface="ITC Avant Garde Pro Bk" charset="0"/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 rot="10800000">
            <a:off x="11003843" y="6146800"/>
            <a:ext cx="150824" cy="648083"/>
            <a:chOff x="2805022" y="414880"/>
            <a:chExt cx="113118" cy="486062"/>
          </a:xfrm>
        </p:grpSpPr>
        <p:cxnSp>
          <p:nvCxnSpPr>
            <p:cNvPr id="25" name="Straight Connector 24"/>
            <p:cNvCxnSpPr/>
            <p:nvPr userDrawn="1"/>
          </p:nvCxnSpPr>
          <p:spPr>
            <a:xfrm rot="10800000" flipV="1">
              <a:off x="2914650" y="414880"/>
              <a:ext cx="0" cy="486062"/>
            </a:xfrm>
            <a:prstGeom prst="line">
              <a:avLst/>
            </a:prstGeom>
            <a:ln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riangle 25"/>
            <p:cNvSpPr/>
            <p:nvPr userDrawn="1"/>
          </p:nvSpPr>
          <p:spPr>
            <a:xfrm rot="16200000">
              <a:off x="2774256" y="568009"/>
              <a:ext cx="174650" cy="113118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36" name="Rectangle 35"/>
          <p:cNvSpPr/>
          <p:nvPr userDrawn="1"/>
        </p:nvSpPr>
        <p:spPr>
          <a:xfrm>
            <a:off x="11236960" y="6146800"/>
            <a:ext cx="792480" cy="648083"/>
          </a:xfrm>
          <a:prstGeom prst="rect">
            <a:avLst/>
          </a:prstGeom>
          <a:noFill/>
          <a:ln w="12700">
            <a:solidFill>
              <a:schemeClr val="bg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7" name="Rectangle 36"/>
          <p:cNvSpPr/>
          <p:nvPr userDrawn="1"/>
        </p:nvSpPr>
        <p:spPr>
          <a:xfrm>
            <a:off x="629920" y="2699616"/>
            <a:ext cx="10830560" cy="2926080"/>
          </a:xfrm>
          <a:prstGeom prst="rect">
            <a:avLst/>
          </a:prstGeom>
          <a:noFill/>
          <a:ln w="12700">
            <a:solidFill>
              <a:schemeClr val="bg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1" name="Rectangle 40"/>
          <p:cNvSpPr/>
          <p:nvPr userDrawn="1"/>
        </p:nvSpPr>
        <p:spPr>
          <a:xfrm>
            <a:off x="1" y="76200"/>
            <a:ext cx="1925343" cy="519091"/>
          </a:xfrm>
          <a:prstGeom prst="rect">
            <a:avLst/>
          </a:prstGeom>
          <a:noFill/>
          <a:ln w="12700">
            <a:solidFill>
              <a:schemeClr val="bg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630666015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408214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467" kern="0">
              <a:solidFill>
                <a:srgbClr val="000000"/>
              </a:solidFill>
              <a:sym typeface="Arial"/>
              <a:rtl val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4228" t="8555" b="-1"/>
          <a:stretch/>
        </p:blipFill>
        <p:spPr>
          <a:xfrm>
            <a:off x="-1" y="2421560"/>
            <a:ext cx="3984172" cy="377288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4836579" y="913537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5496290" y="913537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79" y="1772671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5496290" y="1772671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4836579" y="2631806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17" hasCustomPrompt="1"/>
          </p:nvPr>
        </p:nvSpPr>
        <p:spPr>
          <a:xfrm>
            <a:off x="5496290" y="2631806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4836579" y="3490941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5496290" y="3490941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4836579" y="4350075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5496290" y="4350075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4836579" y="5209211"/>
            <a:ext cx="519023" cy="51902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#</a:t>
            </a:r>
            <a:endParaRPr lang="en-US" dirty="0"/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5496290" y="5209211"/>
            <a:ext cx="5476511" cy="519023"/>
          </a:xfr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pPr lvl="0"/>
            <a:r>
              <a:rPr lang="en-CA"/>
              <a:t>Click to add agenda item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3B150-3C1A-0E4B-8F42-672586EF3AB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775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Phrase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5" hasCustomPrompt="1"/>
          </p:nvPr>
        </p:nvSpPr>
        <p:spPr>
          <a:xfrm>
            <a:off x="1" y="0"/>
            <a:ext cx="12191727" cy="5059939"/>
          </a:xfrm>
          <a:custGeom>
            <a:avLst/>
            <a:gdLst>
              <a:gd name="connsiteX0" fmla="*/ 0 w 9144101"/>
              <a:gd name="connsiteY0" fmla="*/ 0 h 3810066"/>
              <a:gd name="connsiteX1" fmla="*/ 9144101 w 9144101"/>
              <a:gd name="connsiteY1" fmla="*/ 0 h 3810066"/>
              <a:gd name="connsiteX2" fmla="*/ 9144101 w 9144101"/>
              <a:gd name="connsiteY2" fmla="*/ 3215062 h 3810066"/>
              <a:gd name="connsiteX3" fmla="*/ 5167391 w 9144101"/>
              <a:gd name="connsiteY3" fmla="*/ 3215062 h 3810066"/>
              <a:gd name="connsiteX4" fmla="*/ 5155332 w 9144101"/>
              <a:gd name="connsiteY4" fmla="*/ 3334677 h 3810066"/>
              <a:gd name="connsiteX5" fmla="*/ 4572050 w 9144101"/>
              <a:gd name="connsiteY5" fmla="*/ 3810066 h 3810066"/>
              <a:gd name="connsiteX6" fmla="*/ 3988768 w 9144101"/>
              <a:gd name="connsiteY6" fmla="*/ 3334677 h 3810066"/>
              <a:gd name="connsiteX7" fmla="*/ 3976710 w 9144101"/>
              <a:gd name="connsiteY7" fmla="*/ 3215062 h 3810066"/>
              <a:gd name="connsiteX8" fmla="*/ 0 w 9144101"/>
              <a:gd name="connsiteY8" fmla="*/ 3215062 h 381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101" h="3810066">
                <a:moveTo>
                  <a:pt x="0" y="0"/>
                </a:moveTo>
                <a:lnTo>
                  <a:pt x="9144101" y="0"/>
                </a:lnTo>
                <a:lnTo>
                  <a:pt x="9144101" y="3215062"/>
                </a:lnTo>
                <a:lnTo>
                  <a:pt x="5167391" y="3215062"/>
                </a:lnTo>
                <a:lnTo>
                  <a:pt x="5155332" y="3334677"/>
                </a:lnTo>
                <a:cubicBezTo>
                  <a:pt x="5099815" y="3605981"/>
                  <a:pt x="4859766" y="3810066"/>
                  <a:pt x="4572050" y="3810066"/>
                </a:cubicBezTo>
                <a:cubicBezTo>
                  <a:pt x="4284335" y="3810066"/>
                  <a:pt x="4044285" y="3605981"/>
                  <a:pt x="3988768" y="3334677"/>
                </a:cubicBezTo>
                <a:lnTo>
                  <a:pt x="3976710" y="3215062"/>
                </a:lnTo>
                <a:lnTo>
                  <a:pt x="0" y="32150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noFill/>
          </a:ln>
        </p:spPr>
        <p:txBody>
          <a:bodyPr wrap="square">
            <a:noAutofit/>
          </a:bodyPr>
          <a:lstStyle>
            <a:lvl1pPr marL="0" indent="0">
              <a:buNone/>
              <a:defRPr sz="2133"/>
            </a:lvl1pPr>
          </a:lstStyle>
          <a:p>
            <a:r>
              <a:rPr lang="en-US" dirty="0"/>
              <a:t>Click and drag photo from source folder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-1" y="0"/>
            <a:ext cx="12191729" cy="5059939"/>
          </a:xfrm>
          <a:custGeom>
            <a:avLst/>
            <a:gdLst>
              <a:gd name="connsiteX0" fmla="*/ 0 w 9144101"/>
              <a:gd name="connsiteY0" fmla="*/ 0 h 3810066"/>
              <a:gd name="connsiteX1" fmla="*/ 9144101 w 9144101"/>
              <a:gd name="connsiteY1" fmla="*/ 0 h 3810066"/>
              <a:gd name="connsiteX2" fmla="*/ 9144101 w 9144101"/>
              <a:gd name="connsiteY2" fmla="*/ 3215062 h 3810066"/>
              <a:gd name="connsiteX3" fmla="*/ 5167391 w 9144101"/>
              <a:gd name="connsiteY3" fmla="*/ 3215062 h 3810066"/>
              <a:gd name="connsiteX4" fmla="*/ 5155332 w 9144101"/>
              <a:gd name="connsiteY4" fmla="*/ 3334677 h 3810066"/>
              <a:gd name="connsiteX5" fmla="*/ 4572050 w 9144101"/>
              <a:gd name="connsiteY5" fmla="*/ 3810066 h 3810066"/>
              <a:gd name="connsiteX6" fmla="*/ 3988768 w 9144101"/>
              <a:gd name="connsiteY6" fmla="*/ 3334677 h 3810066"/>
              <a:gd name="connsiteX7" fmla="*/ 3976710 w 9144101"/>
              <a:gd name="connsiteY7" fmla="*/ 3215062 h 3810066"/>
              <a:gd name="connsiteX8" fmla="*/ 0 w 9144101"/>
              <a:gd name="connsiteY8" fmla="*/ 3215062 h 3810066"/>
              <a:gd name="connsiteX9" fmla="*/ 0 w 9144101"/>
              <a:gd name="connsiteY9" fmla="*/ 2377776 h 3810066"/>
              <a:gd name="connsiteX10" fmla="*/ 0 w 9144101"/>
              <a:gd name="connsiteY10" fmla="*/ 2875 h 381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101" h="3810066">
                <a:moveTo>
                  <a:pt x="0" y="0"/>
                </a:moveTo>
                <a:lnTo>
                  <a:pt x="9144101" y="0"/>
                </a:lnTo>
                <a:lnTo>
                  <a:pt x="9144101" y="3215062"/>
                </a:lnTo>
                <a:lnTo>
                  <a:pt x="5167391" y="3215062"/>
                </a:lnTo>
                <a:lnTo>
                  <a:pt x="5155332" y="3334677"/>
                </a:lnTo>
                <a:cubicBezTo>
                  <a:pt x="5099815" y="3605981"/>
                  <a:pt x="4859766" y="3810066"/>
                  <a:pt x="4572050" y="3810066"/>
                </a:cubicBezTo>
                <a:cubicBezTo>
                  <a:pt x="4284335" y="3810066"/>
                  <a:pt x="4044285" y="3605981"/>
                  <a:pt x="3988768" y="3334677"/>
                </a:cubicBezTo>
                <a:lnTo>
                  <a:pt x="3976710" y="3215062"/>
                </a:lnTo>
                <a:lnTo>
                  <a:pt x="0" y="3215062"/>
                </a:lnTo>
                <a:lnTo>
                  <a:pt x="0" y="2377776"/>
                </a:lnTo>
                <a:lnTo>
                  <a:pt x="0" y="2875"/>
                </a:lnTo>
                <a:close/>
              </a:path>
            </a:pathLst>
          </a:custGeom>
          <a:gradFill>
            <a:gsLst>
              <a:gs pos="0">
                <a:schemeClr val="tx1">
                  <a:lumMod val="99000"/>
                  <a:alpha val="30000"/>
                </a:schemeClr>
              </a:gs>
              <a:gs pos="82000">
                <a:schemeClr val="tx1">
                  <a:alpha val="64000"/>
                </a:schemeClr>
              </a:gs>
            </a:gsLst>
            <a:lin ang="5400000" scaled="1"/>
          </a:gradFill>
          <a:ln w="12700">
            <a:noFill/>
          </a:ln>
        </p:spPr>
        <p:txBody>
          <a:bodyPr wrap="square" bIns="648000" anchor="ctr">
            <a:noAutofit/>
          </a:bodyPr>
          <a:lstStyle>
            <a:lvl1pPr marL="0" indent="0" algn="ctr">
              <a:buNone/>
              <a:defRPr sz="3467" b="0" i="0" cap="all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1pPr>
            <a:lvl2pPr marL="609585" indent="0" algn="ctr">
              <a:buNone/>
              <a:defRPr sz="3467" b="0" i="0" cap="all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2pPr>
            <a:lvl3pPr marL="1219170" indent="0" algn="ctr">
              <a:buNone/>
              <a:defRPr sz="3467" b="0" i="0" cap="all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3pPr>
            <a:lvl4pPr marL="1828754" indent="0" algn="ctr">
              <a:buNone/>
              <a:defRPr sz="3467" b="0" i="0" cap="all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4pPr>
            <a:lvl5pPr marL="2438339" indent="0" algn="ctr">
              <a:buNone/>
              <a:defRPr sz="3467" b="0" i="0" cap="all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5pPr>
          </a:lstStyle>
          <a:p>
            <a:pPr lvl="0"/>
            <a:r>
              <a:rPr lang="en-CA" dirty="0"/>
              <a:t>Click to add key topic phrase</a:t>
            </a:r>
            <a:endParaRPr lang="en-US" dirty="0"/>
          </a:p>
        </p:txBody>
      </p:sp>
      <p:sp>
        <p:nvSpPr>
          <p:cNvPr id="50" name="Text Placeholder 49"/>
          <p:cNvSpPr>
            <a:spLocks noGrp="1"/>
          </p:cNvSpPr>
          <p:nvPr>
            <p:ph type="body" sz="quarter" idx="25" hasCustomPrompt="1"/>
          </p:nvPr>
        </p:nvSpPr>
        <p:spPr>
          <a:xfrm>
            <a:off x="6736" y="4272639"/>
            <a:ext cx="12185264" cy="1795956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CA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Text Placeholder 47"/>
          <p:cNvSpPr>
            <a:spLocks noGrp="1"/>
          </p:cNvSpPr>
          <p:nvPr>
            <p:ph type="body" sz="quarter" idx="24" hasCustomPrompt="1"/>
          </p:nvPr>
        </p:nvSpPr>
        <p:spPr>
          <a:xfrm rot="18900000">
            <a:off x="5458507" y="3631413"/>
            <a:ext cx="1274851" cy="1274851"/>
          </a:xfrm>
          <a:custGeom>
            <a:avLst/>
            <a:gdLst>
              <a:gd name="connsiteX0" fmla="*/ 1559398 w 2190612"/>
              <a:gd name="connsiteY0" fmla="*/ 668575 h 2190612"/>
              <a:gd name="connsiteX1" fmla="*/ 1559398 w 2190612"/>
              <a:gd name="connsiteY1" fmla="*/ 797528 h 2190612"/>
              <a:gd name="connsiteX2" fmla="*/ 953264 w 2190612"/>
              <a:gd name="connsiteY2" fmla="*/ 1403662 h 2190612"/>
              <a:gd name="connsiteX3" fmla="*/ 1336833 w 2190612"/>
              <a:gd name="connsiteY3" fmla="*/ 1403662 h 2190612"/>
              <a:gd name="connsiteX4" fmla="*/ 1428017 w 2190612"/>
              <a:gd name="connsiteY4" fmla="*/ 1494846 h 2190612"/>
              <a:gd name="connsiteX5" fmla="*/ 1336833 w 2190612"/>
              <a:gd name="connsiteY5" fmla="*/ 1586030 h 2190612"/>
              <a:gd name="connsiteX6" fmla="*/ 734437 w 2190612"/>
              <a:gd name="connsiteY6" fmla="*/ 1586030 h 2190612"/>
              <a:gd name="connsiteX7" fmla="*/ 669960 w 2190612"/>
              <a:gd name="connsiteY7" fmla="*/ 1559323 h 2190612"/>
              <a:gd name="connsiteX8" fmla="*/ 669865 w 2190612"/>
              <a:gd name="connsiteY8" fmla="*/ 1559181 h 2190612"/>
              <a:gd name="connsiteX9" fmla="*/ 669220 w 2190612"/>
              <a:gd name="connsiteY9" fmla="*/ 1558753 h 2190612"/>
              <a:gd name="connsiteX10" fmla="*/ 668733 w 2190612"/>
              <a:gd name="connsiteY10" fmla="*/ 1558020 h 2190612"/>
              <a:gd name="connsiteX11" fmla="*/ 668502 w 2190612"/>
              <a:gd name="connsiteY11" fmla="*/ 1557864 h 2190612"/>
              <a:gd name="connsiteX12" fmla="*/ 641795 w 2190612"/>
              <a:gd name="connsiteY12" fmla="*/ 1493387 h 2190612"/>
              <a:gd name="connsiteX13" fmla="*/ 641795 w 2190612"/>
              <a:gd name="connsiteY13" fmla="*/ 890992 h 2190612"/>
              <a:gd name="connsiteX14" fmla="*/ 732979 w 2190612"/>
              <a:gd name="connsiteY14" fmla="*/ 799808 h 2190612"/>
              <a:gd name="connsiteX15" fmla="*/ 797455 w 2190612"/>
              <a:gd name="connsiteY15" fmla="*/ 826515 h 2190612"/>
              <a:gd name="connsiteX16" fmla="*/ 824163 w 2190612"/>
              <a:gd name="connsiteY16" fmla="*/ 890992 h 2190612"/>
              <a:gd name="connsiteX17" fmla="*/ 824163 w 2190612"/>
              <a:gd name="connsiteY17" fmla="*/ 1274856 h 2190612"/>
              <a:gd name="connsiteX18" fmla="*/ 1430445 w 2190612"/>
              <a:gd name="connsiteY18" fmla="*/ 668575 h 2190612"/>
              <a:gd name="connsiteX19" fmla="*/ 1559398 w 2190612"/>
              <a:gd name="connsiteY19" fmla="*/ 668575 h 2190612"/>
              <a:gd name="connsiteX20" fmla="*/ 1769745 w 2190612"/>
              <a:gd name="connsiteY20" fmla="*/ 427491 h 2190612"/>
              <a:gd name="connsiteX21" fmla="*/ 429891 w 2190612"/>
              <a:gd name="connsiteY21" fmla="*/ 428327 h 2190612"/>
              <a:gd name="connsiteX22" fmla="*/ 429055 w 2190612"/>
              <a:gd name="connsiteY22" fmla="*/ 1768181 h 2190612"/>
              <a:gd name="connsiteX23" fmla="*/ 1768909 w 2190612"/>
              <a:gd name="connsiteY23" fmla="*/ 1767345 h 2190612"/>
              <a:gd name="connsiteX24" fmla="*/ 1769745 w 2190612"/>
              <a:gd name="connsiteY24" fmla="*/ 427491 h 2190612"/>
              <a:gd name="connsiteX25" fmla="*/ 1870288 w 2190612"/>
              <a:gd name="connsiteY25" fmla="*/ 320324 h 2190612"/>
              <a:gd name="connsiteX26" fmla="*/ 1869321 w 2190612"/>
              <a:gd name="connsiteY26" fmla="*/ 1869322 h 2190612"/>
              <a:gd name="connsiteX27" fmla="*/ 320324 w 2190612"/>
              <a:gd name="connsiteY27" fmla="*/ 1870288 h 2190612"/>
              <a:gd name="connsiteX28" fmla="*/ 321290 w 2190612"/>
              <a:gd name="connsiteY28" fmla="*/ 321291 h 2190612"/>
              <a:gd name="connsiteX29" fmla="*/ 1870288 w 2190612"/>
              <a:gd name="connsiteY29" fmla="*/ 320324 h 219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190612" h="2190612">
                <a:moveTo>
                  <a:pt x="1559398" y="668575"/>
                </a:moveTo>
                <a:cubicBezTo>
                  <a:pt x="1595007" y="704184"/>
                  <a:pt x="1595007" y="761919"/>
                  <a:pt x="1559398" y="797528"/>
                </a:cubicBezTo>
                <a:lnTo>
                  <a:pt x="953264" y="1403662"/>
                </a:lnTo>
                <a:lnTo>
                  <a:pt x="1336833" y="1403662"/>
                </a:lnTo>
                <a:cubicBezTo>
                  <a:pt x="1387192" y="1403662"/>
                  <a:pt x="1428017" y="1444487"/>
                  <a:pt x="1428017" y="1494846"/>
                </a:cubicBezTo>
                <a:cubicBezTo>
                  <a:pt x="1428016" y="1545206"/>
                  <a:pt x="1387192" y="1586030"/>
                  <a:pt x="1336833" y="1586030"/>
                </a:cubicBezTo>
                <a:lnTo>
                  <a:pt x="734437" y="1586030"/>
                </a:lnTo>
                <a:cubicBezTo>
                  <a:pt x="709258" y="1586030"/>
                  <a:pt x="686461" y="1575824"/>
                  <a:pt x="669960" y="1559323"/>
                </a:cubicBezTo>
                <a:lnTo>
                  <a:pt x="669865" y="1559181"/>
                </a:lnTo>
                <a:lnTo>
                  <a:pt x="669220" y="1558753"/>
                </a:lnTo>
                <a:lnTo>
                  <a:pt x="668733" y="1558020"/>
                </a:lnTo>
                <a:lnTo>
                  <a:pt x="668502" y="1557864"/>
                </a:lnTo>
                <a:cubicBezTo>
                  <a:pt x="652001" y="1541363"/>
                  <a:pt x="641795" y="1518567"/>
                  <a:pt x="641795" y="1493387"/>
                </a:cubicBezTo>
                <a:lnTo>
                  <a:pt x="641795" y="890992"/>
                </a:lnTo>
                <a:cubicBezTo>
                  <a:pt x="641795" y="840632"/>
                  <a:pt x="682619" y="799808"/>
                  <a:pt x="732979" y="799808"/>
                </a:cubicBezTo>
                <a:cubicBezTo>
                  <a:pt x="758159" y="799808"/>
                  <a:pt x="780955" y="810014"/>
                  <a:pt x="797455" y="826515"/>
                </a:cubicBezTo>
                <a:cubicBezTo>
                  <a:pt x="813957" y="843016"/>
                  <a:pt x="824163" y="865812"/>
                  <a:pt x="824163" y="890992"/>
                </a:cubicBezTo>
                <a:lnTo>
                  <a:pt x="824163" y="1274856"/>
                </a:lnTo>
                <a:lnTo>
                  <a:pt x="1430445" y="668575"/>
                </a:lnTo>
                <a:cubicBezTo>
                  <a:pt x="1466054" y="632965"/>
                  <a:pt x="1523788" y="632965"/>
                  <a:pt x="1559398" y="668575"/>
                </a:cubicBezTo>
                <a:close/>
                <a:moveTo>
                  <a:pt x="1769745" y="427491"/>
                </a:moveTo>
                <a:cubicBezTo>
                  <a:pt x="1399985" y="57732"/>
                  <a:pt x="800112" y="58106"/>
                  <a:pt x="429891" y="428327"/>
                </a:cubicBezTo>
                <a:cubicBezTo>
                  <a:pt x="59670" y="798548"/>
                  <a:pt x="59296" y="1398421"/>
                  <a:pt x="429055" y="1768181"/>
                </a:cubicBezTo>
                <a:cubicBezTo>
                  <a:pt x="798815" y="2137940"/>
                  <a:pt x="1398688" y="2137566"/>
                  <a:pt x="1768909" y="1767345"/>
                </a:cubicBezTo>
                <a:cubicBezTo>
                  <a:pt x="2139130" y="1397124"/>
                  <a:pt x="2139504" y="797251"/>
                  <a:pt x="1769745" y="427491"/>
                </a:cubicBezTo>
                <a:close/>
                <a:moveTo>
                  <a:pt x="1870288" y="320324"/>
                </a:moveTo>
                <a:cubicBezTo>
                  <a:pt x="2297765" y="747801"/>
                  <a:pt x="2297332" y="1441311"/>
                  <a:pt x="1869321" y="1869322"/>
                </a:cubicBezTo>
                <a:cubicBezTo>
                  <a:pt x="1441310" y="2297332"/>
                  <a:pt x="747801" y="2297765"/>
                  <a:pt x="320324" y="1870288"/>
                </a:cubicBezTo>
                <a:cubicBezTo>
                  <a:pt x="-107153" y="1442811"/>
                  <a:pt x="-106720" y="749302"/>
                  <a:pt x="321290" y="321291"/>
                </a:cubicBezTo>
                <a:cubicBezTo>
                  <a:pt x="749301" y="-106720"/>
                  <a:pt x="1442811" y="-107153"/>
                  <a:pt x="1870288" y="320324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1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1937660" y="5199866"/>
            <a:ext cx="8316683" cy="868167"/>
          </a:xfrm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67">
                <a:solidFill>
                  <a:schemeClr val="accent4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a sentence or two about the topic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141E88-259C-5141-B393-58DC99607718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78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>
        <p:tmplLst>
          <p:tmpl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animBg="1">
        <p:tmplLst>
          <p:tmpl>
            <p:tnLst>
              <p:par>
                <p:cTn presetID="22" presetClass="exit" presetSubtype="1" fill="hold" nodeType="withEffect">
                  <p:stCondLst>
                    <p:cond delay="0"/>
                  </p:stCondLst>
                  <p:childTnLst>
                    <p:animEffect transition="out" filter="wipe(up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48" grpId="0" animBg="1">
        <p:tmplLst>
          <p:tmpl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Phrase, Photo +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1"/>
            <a:ext cx="12192000" cy="3498228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2133" baseline="0"/>
            </a:lvl1pPr>
          </a:lstStyle>
          <a:p>
            <a:r>
              <a:rPr lang="en-US" dirty="0"/>
              <a:t>Click and drag photo from source folder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-2"/>
            <a:ext cx="12192000" cy="3498231"/>
          </a:xfrm>
          <a:solidFill>
            <a:srgbClr val="000000">
              <a:alpha val="73000"/>
            </a:srgbClr>
          </a:solidFill>
        </p:spPr>
        <p:txBody>
          <a:bodyPr tIns="251999" rIns="90000" anchor="ctr">
            <a:noAutofit/>
          </a:bodyPr>
          <a:lstStyle>
            <a:lvl1pPr>
              <a:defRPr sz="3467" b="0" cap="all" baseline="0">
                <a:solidFill>
                  <a:schemeClr val="bg1"/>
                </a:solidFill>
                <a:latin typeface="ITC Avant Garde Pro XLt"/>
                <a:cs typeface="ITC Avant Garde Pro XLt"/>
              </a:defRPr>
            </a:lvl1pPr>
          </a:lstStyle>
          <a:p>
            <a:r>
              <a:rPr lang="en-CA" dirty="0"/>
              <a:t>Click to add key topic phrase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828741" y="5101894"/>
            <a:ext cx="3004827" cy="868167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a short sentence about the topic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4579475" y="5101894"/>
            <a:ext cx="3004827" cy="868167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a short sentence about the topic</a:t>
            </a:r>
            <a:endParaRPr lang="en-US" dirty="0"/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8330209" y="5101894"/>
            <a:ext cx="3004827" cy="868167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a short sentence about the topic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2412133" y="279400"/>
            <a:ext cx="2362200" cy="39878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867" i="1" dirty="0">
                <a:solidFill>
                  <a:srgbClr val="464B54"/>
                </a:solidFill>
              </a:rPr>
              <a:t>Instructions</a:t>
            </a:r>
            <a:r>
              <a:rPr lang="en-US" sz="867" i="1" baseline="0" dirty="0">
                <a:solidFill>
                  <a:srgbClr val="464B54"/>
                </a:solidFill>
              </a:rPr>
              <a:t> are not visible during Show Mode</a:t>
            </a:r>
            <a:br>
              <a:rPr lang="en-US" sz="867" i="1" baseline="0" dirty="0">
                <a:solidFill>
                  <a:srgbClr val="464B54"/>
                </a:solidFill>
              </a:rPr>
            </a:br>
            <a:br>
              <a:rPr lang="en-US" sz="867" i="1" baseline="0" dirty="0">
                <a:solidFill>
                  <a:srgbClr val="464B54"/>
                </a:solidFill>
              </a:rPr>
            </a:br>
            <a:r>
              <a:rPr lang="en-US" sz="1200" b="1" i="0" baseline="0" dirty="0">
                <a:solidFill>
                  <a:srgbClr val="464B54"/>
                </a:solidFill>
              </a:rPr>
              <a:t>To insert header image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dirty="0">
                <a:solidFill>
                  <a:srgbClr val="464B54"/>
                </a:solidFill>
              </a:rPr>
              <a:t>Drag</a:t>
            </a:r>
            <a:r>
              <a:rPr lang="en-US" sz="1067" b="0" i="0" baseline="0" dirty="0">
                <a:solidFill>
                  <a:srgbClr val="464B54"/>
                </a:solidFill>
              </a:rPr>
              <a:t> the image from your source folder into the dark grey header area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baseline="0" dirty="0">
                <a:solidFill>
                  <a:srgbClr val="464B54"/>
                </a:solidFill>
              </a:rPr>
              <a:t>If the image overlaps/hides the text, right click on the image and select </a:t>
            </a:r>
            <a:r>
              <a:rPr lang="en-US" sz="1067" b="1" i="0" baseline="0" dirty="0">
                <a:solidFill>
                  <a:srgbClr val="464B54"/>
                </a:solidFill>
              </a:rPr>
              <a:t>Arrange &gt; Send to Back</a:t>
            </a:r>
          </a:p>
          <a:p>
            <a:pPr marL="118530" indent="-118530" algn="l">
              <a:buFont typeface="Arial"/>
              <a:buChar char="•"/>
            </a:pPr>
            <a:endParaRPr lang="en-US" sz="1067" b="1" i="0" baseline="0" dirty="0">
              <a:solidFill>
                <a:srgbClr val="464B54"/>
              </a:solidFill>
            </a:endParaRPr>
          </a:p>
          <a:p>
            <a:pPr algn="l"/>
            <a:r>
              <a:rPr lang="en-US" sz="1200" b="1" i="0" baseline="0" dirty="0">
                <a:solidFill>
                  <a:srgbClr val="464B54"/>
                </a:solidFill>
              </a:rPr>
              <a:t>To add the </a:t>
            </a:r>
            <a:r>
              <a:rPr lang="en-US" sz="1200" b="1" i="0" baseline="0" dirty="0" err="1">
                <a:solidFill>
                  <a:srgbClr val="464B54"/>
                </a:solidFill>
              </a:rPr>
              <a:t>Crowdstrike</a:t>
            </a:r>
            <a:r>
              <a:rPr lang="en-US" sz="1200" b="1" i="0" baseline="0" dirty="0">
                <a:solidFill>
                  <a:srgbClr val="464B54"/>
                </a:solidFill>
              </a:rPr>
              <a:t> Tag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dirty="0">
                <a:solidFill>
                  <a:srgbClr val="464B54"/>
                </a:solidFill>
              </a:rPr>
              <a:t>Copy and paste from previous slides</a:t>
            </a:r>
            <a:r>
              <a:rPr lang="en-US" sz="1067" b="0" i="0" baseline="0" dirty="0">
                <a:solidFill>
                  <a:srgbClr val="464B54"/>
                </a:solidFill>
              </a:rPr>
              <a:t> as the last step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baseline="0" dirty="0">
                <a:solidFill>
                  <a:srgbClr val="464B54"/>
                </a:solidFill>
              </a:rPr>
              <a:t>If the image overlaps/hides the text, right click on the image and select </a:t>
            </a:r>
            <a:r>
              <a:rPr lang="en-US" sz="1067" b="1" i="0" baseline="0" dirty="0">
                <a:solidFill>
                  <a:srgbClr val="464B54"/>
                </a:solidFill>
              </a:rPr>
              <a:t>Arrange &gt; Send to Back</a:t>
            </a:r>
          </a:p>
          <a:p>
            <a:pPr marL="0" indent="0" algn="l">
              <a:buFont typeface="Arial"/>
              <a:buNone/>
            </a:pPr>
            <a:endParaRPr lang="en-US" sz="1067" b="1" i="0" baseline="0" dirty="0">
              <a:solidFill>
                <a:srgbClr val="464B54"/>
              </a:solidFill>
            </a:endParaRPr>
          </a:p>
          <a:p>
            <a:pPr algn="l"/>
            <a:r>
              <a:rPr lang="en-US" sz="1200" b="1" i="0" baseline="0" dirty="0">
                <a:solidFill>
                  <a:srgbClr val="464B54"/>
                </a:solidFill>
              </a:rPr>
              <a:t>To add icon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baseline="0" dirty="0">
                <a:solidFill>
                  <a:srgbClr val="464B54"/>
                </a:solidFill>
              </a:rPr>
              <a:t>Drag the image from your source folder into the middle of the circle</a:t>
            </a:r>
          </a:p>
          <a:p>
            <a:pPr marL="118530" indent="-118530" algn="l">
              <a:buFont typeface="Arial"/>
              <a:buChar char="•"/>
            </a:pPr>
            <a:r>
              <a:rPr lang="en-US" sz="1067" b="0" i="0" baseline="0" dirty="0">
                <a:solidFill>
                  <a:srgbClr val="464B54"/>
                </a:solidFill>
              </a:rPr>
              <a:t>For more crop options, click on the image and select </a:t>
            </a:r>
            <a:r>
              <a:rPr lang="en-US" sz="1067" b="1" i="0" baseline="0" dirty="0">
                <a:solidFill>
                  <a:srgbClr val="464B54"/>
                </a:solidFill>
              </a:rPr>
              <a:t>Picture Format&gt; Crop&gt;Fit</a:t>
            </a:r>
          </a:p>
        </p:txBody>
      </p:sp>
      <p:sp>
        <p:nvSpPr>
          <p:cNvPr id="24" name="Rectangle 14"/>
          <p:cNvSpPr/>
          <p:nvPr/>
        </p:nvSpPr>
        <p:spPr>
          <a:xfrm>
            <a:off x="12291701" y="-3"/>
            <a:ext cx="2482632" cy="279403"/>
          </a:xfrm>
          <a:custGeom>
            <a:avLst/>
            <a:gdLst/>
            <a:ahLst/>
            <a:cxnLst/>
            <a:rect l="l" t="t" r="r" b="b"/>
            <a:pathLst>
              <a:path w="1861974" h="209552">
                <a:moveTo>
                  <a:pt x="90324" y="0"/>
                </a:moveTo>
                <a:lnTo>
                  <a:pt x="1861974" y="0"/>
                </a:lnTo>
                <a:lnTo>
                  <a:pt x="1861974" y="209551"/>
                </a:lnTo>
                <a:lnTo>
                  <a:pt x="180647" y="209551"/>
                </a:lnTo>
                <a:lnTo>
                  <a:pt x="180647" y="209552"/>
                </a:lnTo>
                <a:lnTo>
                  <a:pt x="180646" y="209551"/>
                </a:lnTo>
                <a:lnTo>
                  <a:pt x="90324" y="209551"/>
                </a:lnTo>
                <a:lnTo>
                  <a:pt x="90324" y="157164"/>
                </a:lnTo>
                <a:lnTo>
                  <a:pt x="0" y="104777"/>
                </a:lnTo>
                <a:lnTo>
                  <a:pt x="90324" y="5238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8530" indent="0" algn="l"/>
            <a:r>
              <a:rPr lang="en-US" sz="1200" b="1" i="0" dirty="0">
                <a:latin typeface="Calibri"/>
                <a:cs typeface="Calibri"/>
              </a:rPr>
              <a:t>Slide</a:t>
            </a:r>
            <a:r>
              <a:rPr lang="en-US" sz="1200" b="1" i="0" baseline="0" dirty="0">
                <a:latin typeface="Calibri"/>
                <a:cs typeface="Calibri"/>
              </a:rPr>
              <a:t> Instructions</a:t>
            </a:r>
            <a:endParaRPr lang="en-US" sz="1200" b="1" i="0" dirty="0">
              <a:latin typeface="Calibri"/>
              <a:cs typeface="Calibri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 hasCustomPrompt="1"/>
          </p:nvPr>
        </p:nvSpPr>
        <p:spPr>
          <a:xfrm>
            <a:off x="1761067" y="3833812"/>
            <a:ext cx="1060451" cy="1060451"/>
          </a:xfrm>
          <a:prstGeom prst="ellipse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3" hasCustomPrompt="1"/>
          </p:nvPr>
        </p:nvSpPr>
        <p:spPr>
          <a:xfrm>
            <a:off x="5551661" y="3833812"/>
            <a:ext cx="1060451" cy="1060451"/>
          </a:xfrm>
          <a:prstGeom prst="ellipse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4" hasCustomPrompt="1"/>
          </p:nvPr>
        </p:nvSpPr>
        <p:spPr>
          <a:xfrm>
            <a:off x="9302396" y="3833812"/>
            <a:ext cx="1060451" cy="1060451"/>
          </a:xfrm>
          <a:prstGeom prst="ellipse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35758D-2D5C-9549-B8B0-B22E3CD7633A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1422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20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animBg="1"/>
      <p:bldP spid="14" grpId="0" animBg="1"/>
      <p:bldP spid="15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-134" y="0"/>
            <a:ext cx="5808103" cy="6858000"/>
          </a:xfrm>
          <a:solidFill>
            <a:schemeClr val="bg2"/>
          </a:solidFill>
        </p:spPr>
        <p:txBody>
          <a:bodyPr anchor="t">
            <a:normAutofit/>
          </a:bodyPr>
          <a:lstStyle>
            <a:lvl1pPr marL="0" indent="0" algn="l">
              <a:buNone/>
              <a:defRPr sz="2133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and drag photo from source folder</a:t>
            </a:r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-136" y="0"/>
            <a:ext cx="5808103" cy="6858000"/>
          </a:xfrm>
          <a:prstGeom prst="rect">
            <a:avLst/>
          </a:prstGeom>
          <a:gradFill>
            <a:gsLst>
              <a:gs pos="0">
                <a:schemeClr val="tx1">
                  <a:alpha val="44000"/>
                </a:schemeClr>
              </a:gs>
              <a:gs pos="80000">
                <a:schemeClr val="tx1">
                  <a:alpha val="84000"/>
                </a:schemeClr>
              </a:gs>
            </a:gsLst>
            <a:lin ang="5400000" scaled="1"/>
          </a:gradFill>
        </p:spPr>
        <p:txBody>
          <a:bodyPr vert="horz" lIns="468000" tIns="503999" rIns="288000" bIns="1728000" rtlCol="0" anchor="b">
            <a:noAutofit/>
          </a:bodyPr>
          <a:lstStyle>
            <a:lvl1pPr algn="l">
              <a:lnSpc>
                <a:spcPct val="90000"/>
              </a:lnSpc>
              <a:defRPr sz="3733" b="0" i="0" cap="all" baseline="0">
                <a:solidFill>
                  <a:schemeClr val="bg1"/>
                </a:solidFill>
                <a:latin typeface="ITC Avant Garde Pro XLt" charset="0"/>
                <a:ea typeface="ITC Avant Garde Pro XLt" charset="0"/>
                <a:cs typeface="ITC Avant Garde Pro XLt" charset="0"/>
              </a:defRPr>
            </a:lvl1pPr>
          </a:lstStyle>
          <a:p>
            <a:r>
              <a:rPr lang="en-CA" dirty="0"/>
              <a:t>Click to add key message.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9707" y="5061182"/>
            <a:ext cx="5012887" cy="768085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Wingdings" charset="2"/>
              <a:buNone/>
              <a:defRPr sz="1600" b="0" i="0" cap="none" baseline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defRPr>
            </a:lvl1pPr>
            <a:lvl2pPr>
              <a:defRPr sz="1867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additional information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480042" y="974901"/>
            <a:ext cx="2019759" cy="25852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8" name="Rectangle 17"/>
          <p:cNvSpPr/>
          <p:nvPr/>
        </p:nvSpPr>
        <p:spPr>
          <a:xfrm>
            <a:off x="6480042" y="6205615"/>
            <a:ext cx="2019759" cy="25852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6479117" y="1200151"/>
            <a:ext cx="4890099" cy="4821767"/>
          </a:xfrm>
        </p:spPr>
        <p:txBody>
          <a:bodyPr>
            <a:normAutofit/>
          </a:bodyPr>
          <a:lstStyle>
            <a:lvl1pPr>
              <a:defRPr sz="1867"/>
            </a:lvl1pPr>
            <a:lvl2pPr>
              <a:defRPr sz="1600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9C8588-4451-0244-8E06-E2F403FB2E4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20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E11A36-9002-C449-AA12-DB3979E4F52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571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2784" y="1176983"/>
            <a:ext cx="10546435" cy="384111"/>
          </a:xfrm>
        </p:spPr>
        <p:txBody>
          <a:bodyPr>
            <a:normAutofit/>
          </a:bodyPr>
          <a:lstStyle>
            <a:lvl1pPr marL="0" indent="0" algn="ctr">
              <a:buNone/>
              <a:defRPr sz="2133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pPr lvl="0"/>
            <a:r>
              <a:rPr lang="en-CA" dirty="0"/>
              <a:t>Click to add subtitle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5B461E-5D2D-544F-8158-9621B4768627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930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CA" dirty="0"/>
              <a:t>Click to add slide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5"/>
          </p:nvPr>
        </p:nvSpPr>
        <p:spPr>
          <a:xfrm>
            <a:off x="822785" y="1753157"/>
            <a:ext cx="10545833" cy="39864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255C3-830D-244D-915B-B0C78DF13D3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234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784" y="581038"/>
            <a:ext cx="10546432" cy="6130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784" y="1628567"/>
            <a:ext cx="10546432" cy="4293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>
                <a:solidFill>
                  <a:schemeClr val="tx1">
                    <a:tint val="75000"/>
                  </a:schemeClr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fld id="{24004C9F-C7EB-459B-9A42-357A1D374AF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1369216" y="6293009"/>
            <a:ext cx="517989" cy="40538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" y="181053"/>
            <a:ext cx="1815451" cy="293305"/>
            <a:chOff x="-27498" y="350420"/>
            <a:chExt cx="3450734" cy="557504"/>
          </a:xfrm>
        </p:grpSpPr>
        <p:sp>
          <p:nvSpPr>
            <p:cNvPr id="11" name="Rectangle 10"/>
            <p:cNvSpPr/>
            <p:nvPr/>
          </p:nvSpPr>
          <p:spPr>
            <a:xfrm>
              <a:off x="-27498" y="350420"/>
              <a:ext cx="542162" cy="557504"/>
            </a:xfrm>
            <a:prstGeom prst="rect">
              <a:avLst/>
            </a:prstGeom>
            <a:pattFill prst="ltUpDiag">
              <a:fgClr>
                <a:schemeClr val="accent6"/>
              </a:fgClr>
              <a:bgClr>
                <a:prstClr val="white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1467" kern="0" dirty="0">
                <a:solidFill>
                  <a:srgbClr val="FFFFFF"/>
                </a:solidFill>
                <a:sym typeface="Arial"/>
                <a:rtl val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75008" y="350420"/>
              <a:ext cx="2848228" cy="557504"/>
              <a:chOff x="765088" y="3199138"/>
              <a:chExt cx="3797637" cy="743338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65088" y="3199138"/>
                <a:ext cx="3797637" cy="74333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67" kern="0" dirty="0">
                  <a:solidFill>
                    <a:srgbClr val="FFFFFF"/>
                  </a:solidFill>
                  <a:sym typeface="Arial"/>
                  <a:rtl val="0"/>
                </a:endParaRPr>
              </a:p>
            </p:txBody>
          </p:sp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43173" y="3446165"/>
                <a:ext cx="3202045" cy="286499"/>
              </a:xfrm>
              <a:prstGeom prst="rect">
                <a:avLst/>
              </a:prstGeom>
            </p:spPr>
          </p:pic>
        </p:grp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D5C0C-F311-2847-8435-B21A48490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54416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7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6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700" r:id="rId22"/>
  </p:sldLayoutIdLst>
  <p:transition spd="slow">
    <p:push/>
  </p:transition>
  <p:txStyles>
    <p:titleStyle>
      <a:lvl1pPr algn="ctr" defTabSz="609585" rtl="0" eaLnBrk="1" latinLnBrk="0" hangingPunct="1">
        <a:spcBef>
          <a:spcPct val="0"/>
        </a:spcBef>
        <a:buNone/>
        <a:defRPr sz="3733" b="0" i="0" kern="1200" cap="all" baseline="0">
          <a:solidFill>
            <a:schemeClr val="tx2"/>
          </a:solidFill>
          <a:latin typeface="ITC Avant Garde Pro Bk" charset="0"/>
          <a:ea typeface="ITC Avant Garde Pro Bk" charset="0"/>
          <a:cs typeface="ITC Avant Garde Pro Bk" charset="0"/>
        </a:defRPr>
      </a:lvl1pPr>
    </p:titleStyle>
    <p:bodyStyle>
      <a:lvl1pPr marL="357708" indent="-357708" algn="l" defTabSz="609585" rtl="0" eaLnBrk="1" latinLnBrk="0" hangingPunct="1">
        <a:spcBef>
          <a:spcPts val="2000"/>
        </a:spcBef>
        <a:buClr>
          <a:schemeClr val="accent6"/>
        </a:buClr>
        <a:buFont typeface="Wingdings" charset="2"/>
        <a:buChar char="§"/>
        <a:tabLst/>
        <a:defRPr sz="2133" b="0" i="0" kern="1200">
          <a:solidFill>
            <a:schemeClr val="tx2"/>
          </a:solidFill>
          <a:latin typeface="Karla" charset="0"/>
          <a:ea typeface="Karla" charset="0"/>
          <a:cs typeface="Karla" charset="0"/>
        </a:defRPr>
      </a:lvl1pPr>
      <a:lvl2pPr marL="954593" indent="-345009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tabLst/>
        <a:defRPr sz="1867" kern="1200">
          <a:solidFill>
            <a:schemeClr val="tx2"/>
          </a:solidFill>
          <a:latin typeface="Karla" charset="0"/>
          <a:ea typeface="Karla" charset="0"/>
          <a:cs typeface="Karla" charset="0"/>
        </a:defRPr>
      </a:lvl2pPr>
      <a:lvl3pPr marL="1523962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>
          <a:solidFill>
            <a:schemeClr val="tx2"/>
          </a:solidFill>
          <a:latin typeface="Karla" charset="0"/>
          <a:ea typeface="Karla" charset="0"/>
          <a:cs typeface="Karla" charset="0"/>
        </a:defRPr>
      </a:lvl3pPr>
      <a:lvl4pPr marL="2133547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>
          <a:solidFill>
            <a:schemeClr val="tx2"/>
          </a:solidFill>
          <a:latin typeface="Karla" charset="0"/>
          <a:ea typeface="Karla" charset="0"/>
          <a:cs typeface="Karla" charset="0"/>
        </a:defRPr>
      </a:lvl4pPr>
      <a:lvl5pPr marL="2743131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 baseline="0">
          <a:solidFill>
            <a:schemeClr val="tx2"/>
          </a:solidFill>
          <a:latin typeface="Karla" charset="0"/>
          <a:ea typeface="Karla" charset="0"/>
          <a:cs typeface="Karla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784" y="1392558"/>
            <a:ext cx="10546432" cy="7691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784" y="2438401"/>
            <a:ext cx="10546432" cy="3483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37867" y="6356351"/>
            <a:ext cx="47313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7" b="0" i="0">
                <a:solidFill>
                  <a:schemeClr val="tx1">
                    <a:tint val="75000"/>
                  </a:schemeClr>
                </a:solidFill>
                <a:latin typeface="ITC Avant Garde Pro Bk"/>
                <a:cs typeface="ITC Avant Garde Pro Bk"/>
              </a:defRPr>
            </a:lvl1pPr>
          </a:lstStyle>
          <a:p>
            <a:r>
              <a:rPr lang="en-US" dirty="0"/>
              <a:t>2020 CROWDSTRIKE, INC. ALL RIGHTS RESERVED.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>
                <a:solidFill>
                  <a:schemeClr val="tx1">
                    <a:tint val="75000"/>
                  </a:schemeClr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fld id="{B0DC9ECC-85BE-5B4D-806C-22D3F6877B6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216" y="6293009"/>
            <a:ext cx="517989" cy="40538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" y="467227"/>
            <a:ext cx="3302316" cy="533525"/>
            <a:chOff x="-27498" y="350420"/>
            <a:chExt cx="3450734" cy="557504"/>
          </a:xfrm>
        </p:grpSpPr>
        <p:sp>
          <p:nvSpPr>
            <p:cNvPr id="11" name="Rectangle 10"/>
            <p:cNvSpPr/>
            <p:nvPr/>
          </p:nvSpPr>
          <p:spPr>
            <a:xfrm>
              <a:off x="-27498" y="350420"/>
              <a:ext cx="542162" cy="557504"/>
            </a:xfrm>
            <a:prstGeom prst="rect">
              <a:avLst/>
            </a:prstGeom>
            <a:pattFill prst="ltUpDiag">
              <a:fgClr>
                <a:schemeClr val="accent6"/>
              </a:fgClr>
              <a:bgClr>
                <a:prstClr val="white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1467" kern="0" dirty="0">
                <a:solidFill>
                  <a:srgbClr val="FFFFFF"/>
                </a:solidFill>
                <a:sym typeface="Arial"/>
                <a:rtl val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75008" y="350420"/>
              <a:ext cx="2848228" cy="557504"/>
              <a:chOff x="765088" y="3199138"/>
              <a:chExt cx="3797637" cy="743338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65088" y="3199138"/>
                <a:ext cx="3797637" cy="74333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67" kern="0" dirty="0">
                  <a:solidFill>
                    <a:srgbClr val="FFFFFF"/>
                  </a:solidFill>
                  <a:sym typeface="Arial"/>
                  <a:rtl val="0"/>
                </a:endParaRPr>
              </a:p>
            </p:txBody>
          </p:sp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3173" y="3446165"/>
                <a:ext cx="3202045" cy="28649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826203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</p:sldLayoutIdLst>
  <p:transition spd="slow">
    <p:push/>
  </p:transition>
  <p:hf sldNum="0" hdr="0" dt="0"/>
  <p:txStyles>
    <p:titleStyle>
      <a:lvl1pPr algn="ctr" defTabSz="609585" rtl="0" eaLnBrk="1" latinLnBrk="0" hangingPunct="1">
        <a:spcBef>
          <a:spcPct val="0"/>
        </a:spcBef>
        <a:buNone/>
        <a:defRPr sz="3733" b="0" i="0" kern="1200" cap="all" baseline="0">
          <a:solidFill>
            <a:schemeClr val="tx2"/>
          </a:solidFill>
          <a:latin typeface="ITC Avant Garde Pro Bk" charset="0"/>
          <a:ea typeface="ITC Avant Garde Pro Bk" charset="0"/>
          <a:cs typeface="ITC Avant Garde Pro Bk" charset="0"/>
        </a:defRPr>
      </a:lvl1pPr>
    </p:titleStyle>
    <p:bodyStyle>
      <a:lvl1pPr marL="357708" indent="-357708" algn="l" defTabSz="609585" rtl="0" eaLnBrk="1" latinLnBrk="0" hangingPunct="1">
        <a:spcBef>
          <a:spcPts val="2000"/>
        </a:spcBef>
        <a:buClr>
          <a:schemeClr val="accent6"/>
        </a:buClr>
        <a:buFont typeface="Wingdings" charset="2"/>
        <a:buChar char="§"/>
        <a:tabLst/>
        <a:defRPr sz="2133" b="0" i="0" kern="1200">
          <a:solidFill>
            <a:schemeClr val="tx2"/>
          </a:solidFill>
          <a:latin typeface="Karla" charset="0"/>
          <a:ea typeface="Karla" charset="0"/>
          <a:cs typeface="Karla" charset="0"/>
        </a:defRPr>
      </a:lvl1pPr>
      <a:lvl2pPr marL="954593" indent="-345009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tabLst/>
        <a:defRPr sz="1867" kern="1200">
          <a:solidFill>
            <a:schemeClr val="tx2"/>
          </a:solidFill>
          <a:latin typeface="Karla" charset="0"/>
          <a:ea typeface="Karla" charset="0"/>
          <a:cs typeface="Karla" charset="0"/>
        </a:defRPr>
      </a:lvl2pPr>
      <a:lvl3pPr marL="1523962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>
          <a:solidFill>
            <a:schemeClr val="tx2"/>
          </a:solidFill>
          <a:latin typeface="Karla" charset="0"/>
          <a:ea typeface="Karla" charset="0"/>
          <a:cs typeface="Karla" charset="0"/>
        </a:defRPr>
      </a:lvl3pPr>
      <a:lvl4pPr marL="2133547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>
          <a:solidFill>
            <a:schemeClr val="tx2"/>
          </a:solidFill>
          <a:latin typeface="Karla" charset="0"/>
          <a:ea typeface="Karla" charset="0"/>
          <a:cs typeface="Karla" charset="0"/>
        </a:defRPr>
      </a:lvl4pPr>
      <a:lvl5pPr marL="2743131" indent="-304792" algn="l" defTabSz="609585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1600" kern="1200" baseline="0">
          <a:solidFill>
            <a:schemeClr val="tx2"/>
          </a:solidFill>
          <a:latin typeface="Karla" charset="0"/>
          <a:ea typeface="Karla" charset="0"/>
          <a:cs typeface="Karla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6" Type="http://schemas.microsoft.com/office/2007/relationships/hdphoto" Target="../media/hdphoto2.wdp"/><Relationship Id="rId5" Type="http://schemas.openxmlformats.org/officeDocument/2006/relationships/image" Target="../media/image27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66677" y="4097518"/>
            <a:ext cx="7499993" cy="1528901"/>
          </a:xfrm>
        </p:spPr>
        <p:txBody>
          <a:bodyPr/>
          <a:lstStyle/>
          <a:p>
            <a:r>
              <a:rPr lang="en-GB" b="0" dirty="0"/>
              <a:t>One </a:t>
            </a:r>
            <a:r>
              <a:rPr lang="en-GB" b="0" dirty="0" err="1"/>
              <a:t>Smali</a:t>
            </a:r>
            <a:r>
              <a:rPr lang="en-GB" b="0" dirty="0"/>
              <a:t> Step for Man, </a:t>
            </a:r>
          </a:p>
          <a:p>
            <a:r>
              <a:rPr lang="en-GB" b="0" dirty="0"/>
              <a:t>One Big step for researchers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 err="1"/>
              <a:t>github</a:t>
            </a:r>
            <a:r>
              <a:rPr lang="en-IN" dirty="0"/>
              <a:t>:  </a:t>
            </a:r>
            <a:r>
              <a:rPr lang="en-IN" dirty="0" err="1"/>
              <a:t>huuck</a:t>
            </a:r>
            <a:br>
              <a:rPr lang="en-IN" dirty="0"/>
            </a:br>
            <a:r>
              <a:rPr lang="en-IN" dirty="0"/>
              <a:t>twitter: @</a:t>
            </a:r>
            <a:r>
              <a:rPr lang="en-IN" dirty="0" err="1"/>
              <a:t>hookgab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0404874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Joker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480;p103">
            <a:extLst>
              <a:ext uri="{FF2B5EF4-FFF2-40B4-BE49-F238E27FC236}">
                <a16:creationId xmlns:a16="http://schemas.microsoft.com/office/drawing/2014/main" id="{7F68554A-BC48-124D-A7CA-6037CC95EC9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0" y="382680"/>
            <a:ext cx="12191760" cy="60926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875543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Android </a:t>
            </a:r>
            <a:r>
              <a:rPr lang="en" sz="4400" b="1" dirty="0" err="1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PacKage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67C3E2-4A48-1041-A950-BD06454B3EF8}"/>
              </a:ext>
            </a:extLst>
          </p:cNvPr>
          <p:cNvSpPr/>
          <p:nvPr/>
        </p:nvSpPr>
        <p:spPr>
          <a:xfrm>
            <a:off x="1288472" y="2457076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AndroidManifest.xml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A6EF0A-7C43-7F4C-BB45-EDC0AFD27000}"/>
              </a:ext>
            </a:extLst>
          </p:cNvPr>
          <p:cNvSpPr/>
          <p:nvPr/>
        </p:nvSpPr>
        <p:spPr>
          <a:xfrm>
            <a:off x="1288472" y="3188956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classes.dex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1848D3-7FA0-384C-876A-DEE2D9A21FFA}"/>
              </a:ext>
            </a:extLst>
          </p:cNvPr>
          <p:cNvSpPr/>
          <p:nvPr/>
        </p:nvSpPr>
        <p:spPr>
          <a:xfrm>
            <a:off x="3726871" y="3188956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classes2.dex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A5593F-DBAB-E84F-8E75-B7C8B4C547DE}"/>
              </a:ext>
            </a:extLst>
          </p:cNvPr>
          <p:cNvSpPr/>
          <p:nvPr/>
        </p:nvSpPr>
        <p:spPr>
          <a:xfrm>
            <a:off x="7017588" y="3188956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classesN.dex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718394-A67C-A647-B7BF-35EFBE2A0358}"/>
              </a:ext>
            </a:extLst>
          </p:cNvPr>
          <p:cNvSpPr/>
          <p:nvPr/>
        </p:nvSpPr>
        <p:spPr>
          <a:xfrm>
            <a:off x="1288468" y="5215884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41AAF7-D63A-1946-89B0-FDEF9091C212}"/>
              </a:ext>
            </a:extLst>
          </p:cNvPr>
          <p:cNvSpPr/>
          <p:nvPr/>
        </p:nvSpPr>
        <p:spPr>
          <a:xfrm>
            <a:off x="1288470" y="4520178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FD6F0A-1291-7242-96F8-9346FEF42035}"/>
              </a:ext>
            </a:extLst>
          </p:cNvPr>
          <p:cNvSpPr/>
          <p:nvPr/>
        </p:nvSpPr>
        <p:spPr>
          <a:xfrm>
            <a:off x="1288470" y="1794468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META-INF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831EA0-675B-9842-9590-242EDEB7C867}"/>
              </a:ext>
            </a:extLst>
          </p:cNvPr>
          <p:cNvSpPr txBox="1"/>
          <p:nvPr/>
        </p:nvSpPr>
        <p:spPr>
          <a:xfrm>
            <a:off x="3726871" y="1880623"/>
            <a:ext cx="6260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APK’s passport, any tamper of a resource should be reflected in this folder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6402A0-2DC7-9344-A750-69BA88584996}"/>
              </a:ext>
            </a:extLst>
          </p:cNvPr>
          <p:cNvSpPr txBox="1"/>
          <p:nvPr/>
        </p:nvSpPr>
        <p:spPr>
          <a:xfrm>
            <a:off x="3726871" y="2510134"/>
            <a:ext cx="822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APKs visa – declares the permissions it will require, activities, services and any other components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5BB435-EF93-7247-90B2-5D439DD69AFC}"/>
              </a:ext>
            </a:extLst>
          </p:cNvPr>
          <p:cNvSpPr txBox="1"/>
          <p:nvPr/>
        </p:nvSpPr>
        <p:spPr>
          <a:xfrm>
            <a:off x="3726867" y="5302039"/>
            <a:ext cx="6226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native libraries that get executed at runtime through calls from Java land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BDF12F-4AD7-8846-B04F-FFAF54C36778}"/>
              </a:ext>
            </a:extLst>
          </p:cNvPr>
          <p:cNvSpPr txBox="1"/>
          <p:nvPr/>
        </p:nvSpPr>
        <p:spPr>
          <a:xfrm>
            <a:off x="3726869" y="4604795"/>
            <a:ext cx="63450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APKs baggage for standard resources, such as XML and nine-patch images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BFE965-0897-5049-9ACF-D4A56E42807A}"/>
              </a:ext>
            </a:extLst>
          </p:cNvPr>
          <p:cNvSpPr/>
          <p:nvPr/>
        </p:nvSpPr>
        <p:spPr>
          <a:xfrm>
            <a:off x="1288470" y="3863312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9B727A-4BD7-2D42-B1EF-4ACBAB59591E}"/>
              </a:ext>
            </a:extLst>
          </p:cNvPr>
          <p:cNvSpPr txBox="1"/>
          <p:nvPr/>
        </p:nvSpPr>
        <p:spPr>
          <a:xfrm>
            <a:off x="3726870" y="3949467"/>
            <a:ext cx="7612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APKs baggage. Contains videos, images, sound bytes and any other non standard resource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E7DE429-0860-2549-8CD2-B2E0C9605D6F}"/>
              </a:ext>
            </a:extLst>
          </p:cNvPr>
          <p:cNvCxnSpPr/>
          <p:nvPr/>
        </p:nvCxnSpPr>
        <p:spPr>
          <a:xfrm>
            <a:off x="703080" y="1137924"/>
            <a:ext cx="4838738" cy="0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04CC2944-0A37-F542-8B41-FDCF9F6546AE}"/>
              </a:ext>
            </a:extLst>
          </p:cNvPr>
          <p:cNvCxnSpPr>
            <a:endCxn id="14" idx="1"/>
          </p:cNvCxnSpPr>
          <p:nvPr/>
        </p:nvCxnSpPr>
        <p:spPr>
          <a:xfrm rot="16200000" flipH="1">
            <a:off x="708294" y="1454335"/>
            <a:ext cx="873369" cy="286984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0FB0D643-3CB2-D249-ADA2-0D5390D039AC}"/>
              </a:ext>
            </a:extLst>
          </p:cNvPr>
          <p:cNvCxnSpPr>
            <a:cxnSpLocks/>
            <a:endCxn id="6" idx="1"/>
          </p:cNvCxnSpPr>
          <p:nvPr/>
        </p:nvCxnSpPr>
        <p:spPr>
          <a:xfrm rot="16200000" flipH="1">
            <a:off x="801622" y="2210270"/>
            <a:ext cx="686712" cy="286988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5FA211AA-17EF-F64C-B895-0E4C8679DF49}"/>
              </a:ext>
            </a:extLst>
          </p:cNvPr>
          <p:cNvCxnSpPr>
            <a:cxnSpLocks/>
            <a:endCxn id="8" idx="1"/>
          </p:cNvCxnSpPr>
          <p:nvPr/>
        </p:nvCxnSpPr>
        <p:spPr>
          <a:xfrm rot="16200000" flipH="1">
            <a:off x="762488" y="2903016"/>
            <a:ext cx="764978" cy="286989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1B627484-B9E9-6044-B9B2-22E5699C7131}"/>
              </a:ext>
            </a:extLst>
          </p:cNvPr>
          <p:cNvCxnSpPr>
            <a:cxnSpLocks/>
            <a:endCxn id="19" idx="1"/>
          </p:cNvCxnSpPr>
          <p:nvPr/>
        </p:nvCxnSpPr>
        <p:spPr>
          <a:xfrm rot="16200000" flipH="1">
            <a:off x="787592" y="3602477"/>
            <a:ext cx="714769" cy="286988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16A9142B-F36A-7F4A-8682-89C6EDA5CFB5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806172" y="4277923"/>
            <a:ext cx="677609" cy="286988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CAEAF18D-B1BE-9C4C-BCAA-1A8F13D8A304}"/>
              </a:ext>
            </a:extLst>
          </p:cNvPr>
          <p:cNvCxnSpPr>
            <a:cxnSpLocks/>
            <a:endCxn id="11" idx="1"/>
          </p:cNvCxnSpPr>
          <p:nvPr/>
        </p:nvCxnSpPr>
        <p:spPr>
          <a:xfrm rot="16200000" flipH="1">
            <a:off x="795495" y="4962955"/>
            <a:ext cx="698960" cy="286986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2D57246-CABE-DE40-9AD7-A939B7AD0DA8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5957454" y="3429000"/>
            <a:ext cx="1060134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250078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 err="1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AndroidManifest.xml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B4BB6E-764D-A54A-86E1-81F1698CB1A2}"/>
              </a:ext>
            </a:extLst>
          </p:cNvPr>
          <p:cNvSpPr/>
          <p:nvPr/>
        </p:nvSpPr>
        <p:spPr>
          <a:xfrm>
            <a:off x="1288472" y="2457076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6D19F7-C07D-8B4B-B404-0E2F86F44D56}"/>
              </a:ext>
            </a:extLst>
          </p:cNvPr>
          <p:cNvSpPr/>
          <p:nvPr/>
        </p:nvSpPr>
        <p:spPr>
          <a:xfrm>
            <a:off x="1929847" y="3282091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F4C2EA-6AF9-8C45-A5F5-25CCCE5AC138}"/>
              </a:ext>
            </a:extLst>
          </p:cNvPr>
          <p:cNvSpPr/>
          <p:nvPr/>
        </p:nvSpPr>
        <p:spPr>
          <a:xfrm>
            <a:off x="1929847" y="5478435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19F4B56-B79B-1B49-A437-2357B118B743}"/>
              </a:ext>
            </a:extLst>
          </p:cNvPr>
          <p:cNvSpPr/>
          <p:nvPr/>
        </p:nvSpPr>
        <p:spPr>
          <a:xfrm>
            <a:off x="1288470" y="1794468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uses-permission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6FDBC69-2921-CD4C-8C0D-2E997F3120E7}"/>
              </a:ext>
            </a:extLst>
          </p:cNvPr>
          <p:cNvSpPr txBox="1"/>
          <p:nvPr/>
        </p:nvSpPr>
        <p:spPr>
          <a:xfrm>
            <a:off x="3726871" y="1880623"/>
            <a:ext cx="6260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APK’s passport, any tamper of a resource should be reflected in this folder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59D753-A40A-3846-91A1-80A202B51797}"/>
              </a:ext>
            </a:extLst>
          </p:cNvPr>
          <p:cNvSpPr txBox="1"/>
          <p:nvPr/>
        </p:nvSpPr>
        <p:spPr>
          <a:xfrm>
            <a:off x="3726871" y="2510134"/>
            <a:ext cx="80409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Topmost </a:t>
            </a:r>
            <a:r>
              <a:rPr lang="en-US" sz="14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entrypoint</a:t>
            </a:r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 executed when the APK is loaded (most of the time it means it the launcher</a:t>
            </a:r>
          </a:p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icon was tapped)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2DBFA0B-D313-814E-8266-4960482F5764}"/>
              </a:ext>
            </a:extLst>
          </p:cNvPr>
          <p:cNvSpPr txBox="1"/>
          <p:nvPr/>
        </p:nvSpPr>
        <p:spPr>
          <a:xfrm>
            <a:off x="4368245" y="5564589"/>
            <a:ext cx="501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Android’s way of doing continuous background processing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BF0D858-D088-8C4B-BE22-035C1F90D97A}"/>
              </a:ext>
            </a:extLst>
          </p:cNvPr>
          <p:cNvSpPr/>
          <p:nvPr/>
        </p:nvSpPr>
        <p:spPr>
          <a:xfrm>
            <a:off x="1929847" y="4384744"/>
            <a:ext cx="2230583" cy="480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049BC9B-6E46-5D43-9D87-FF15FE82A683}"/>
              </a:ext>
            </a:extLst>
          </p:cNvPr>
          <p:cNvCxnSpPr>
            <a:cxnSpLocks/>
          </p:cNvCxnSpPr>
          <p:nvPr/>
        </p:nvCxnSpPr>
        <p:spPr>
          <a:xfrm>
            <a:off x="703080" y="1137924"/>
            <a:ext cx="5573029" cy="0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C82B0AEE-71E8-9543-93C6-4A42D9449BCF}"/>
              </a:ext>
            </a:extLst>
          </p:cNvPr>
          <p:cNvCxnSpPr>
            <a:endCxn id="33" idx="1"/>
          </p:cNvCxnSpPr>
          <p:nvPr/>
        </p:nvCxnSpPr>
        <p:spPr>
          <a:xfrm rot="16200000" flipH="1">
            <a:off x="708294" y="1454335"/>
            <a:ext cx="873369" cy="286984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3EE30529-E621-9248-A78D-838E1BF3273A}"/>
              </a:ext>
            </a:extLst>
          </p:cNvPr>
          <p:cNvCxnSpPr>
            <a:cxnSpLocks/>
            <a:endCxn id="25" idx="1"/>
          </p:cNvCxnSpPr>
          <p:nvPr/>
        </p:nvCxnSpPr>
        <p:spPr>
          <a:xfrm rot="16200000" flipH="1">
            <a:off x="801622" y="2210270"/>
            <a:ext cx="686712" cy="286988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F061CBC2-1186-DF4C-83D0-66C827C06449}"/>
              </a:ext>
            </a:extLst>
          </p:cNvPr>
          <p:cNvCxnSpPr>
            <a:cxnSpLocks/>
            <a:endCxn id="26" idx="1"/>
          </p:cNvCxnSpPr>
          <p:nvPr/>
        </p:nvCxnSpPr>
        <p:spPr>
          <a:xfrm rot="16200000" flipH="1">
            <a:off x="1489368" y="3081655"/>
            <a:ext cx="593967" cy="286991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5E65E5E3-BC84-F64A-A20E-C5EEFBDD26FB}"/>
              </a:ext>
            </a:extLst>
          </p:cNvPr>
          <p:cNvCxnSpPr>
            <a:cxnSpLocks/>
            <a:endCxn id="40" idx="1"/>
          </p:cNvCxnSpPr>
          <p:nvPr/>
        </p:nvCxnSpPr>
        <p:spPr>
          <a:xfrm rot="16200000" flipH="1">
            <a:off x="990790" y="3685731"/>
            <a:ext cx="1591124" cy="286989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1B1A4453-A1E8-3542-BE7F-71CC79C7101E}"/>
              </a:ext>
            </a:extLst>
          </p:cNvPr>
          <p:cNvCxnSpPr>
            <a:cxnSpLocks/>
            <a:endCxn id="31" idx="1"/>
          </p:cNvCxnSpPr>
          <p:nvPr/>
        </p:nvCxnSpPr>
        <p:spPr>
          <a:xfrm rot="16200000" flipH="1">
            <a:off x="1227112" y="5015743"/>
            <a:ext cx="1118481" cy="286989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F79DBD0-F6A1-A845-BA30-4B7797B8915A}"/>
              </a:ext>
            </a:extLst>
          </p:cNvPr>
          <p:cNvSpPr/>
          <p:nvPr/>
        </p:nvSpPr>
        <p:spPr>
          <a:xfrm>
            <a:off x="2403761" y="3880389"/>
            <a:ext cx="1323110" cy="28477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Intent-filter</a:t>
            </a:r>
          </a:p>
        </p:txBody>
      </p: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C1B240B6-1A54-9C45-976E-35B198B8EE1B}"/>
              </a:ext>
            </a:extLst>
          </p:cNvPr>
          <p:cNvCxnSpPr>
            <a:cxnSpLocks/>
            <a:endCxn id="52" idx="1"/>
          </p:cNvCxnSpPr>
          <p:nvPr/>
        </p:nvCxnSpPr>
        <p:spPr>
          <a:xfrm rot="16200000" flipH="1">
            <a:off x="2170092" y="3789106"/>
            <a:ext cx="260595" cy="206743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AC0C941-00AE-A74B-827F-93734FD7AF5D}"/>
              </a:ext>
            </a:extLst>
          </p:cNvPr>
          <p:cNvSpPr txBox="1"/>
          <p:nvPr/>
        </p:nvSpPr>
        <p:spPr>
          <a:xfrm>
            <a:off x="4368245" y="3347514"/>
            <a:ext cx="75200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Visual entities displayed. There will mostly be be a main activity serving as the </a:t>
            </a:r>
            <a:r>
              <a:rPr lang="en-US" sz="14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entrypoint</a:t>
            </a:r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A2543A-E9DF-F844-AF8E-24483F8CF252}"/>
              </a:ext>
            </a:extLst>
          </p:cNvPr>
          <p:cNvSpPr txBox="1"/>
          <p:nvPr/>
        </p:nvSpPr>
        <p:spPr>
          <a:xfrm>
            <a:off x="4407698" y="4446108"/>
            <a:ext cx="6699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System wide event listener. Responds and acts on when intents are dispatched.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EE1F65B-CB0B-8944-996D-4428AFB51F23}"/>
              </a:ext>
            </a:extLst>
          </p:cNvPr>
          <p:cNvSpPr/>
          <p:nvPr/>
        </p:nvSpPr>
        <p:spPr>
          <a:xfrm>
            <a:off x="2403761" y="4976745"/>
            <a:ext cx="1323110" cy="28477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Intent-filter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51F3751D-0E3F-044A-B462-964E550D2D88}"/>
              </a:ext>
            </a:extLst>
          </p:cNvPr>
          <p:cNvCxnSpPr>
            <a:cxnSpLocks/>
            <a:endCxn id="60" idx="1"/>
          </p:cNvCxnSpPr>
          <p:nvPr/>
        </p:nvCxnSpPr>
        <p:spPr>
          <a:xfrm rot="16200000" flipH="1">
            <a:off x="2170092" y="4885462"/>
            <a:ext cx="260595" cy="206743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6DED5BAC-70C0-6943-AD9B-75F51D5AB255}"/>
              </a:ext>
            </a:extLst>
          </p:cNvPr>
          <p:cNvSpPr/>
          <p:nvPr/>
        </p:nvSpPr>
        <p:spPr>
          <a:xfrm>
            <a:off x="2403761" y="6079333"/>
            <a:ext cx="1323110" cy="28477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Intent-filter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54DA88D0-F433-AC42-9998-93740DB79283}"/>
              </a:ext>
            </a:extLst>
          </p:cNvPr>
          <p:cNvCxnSpPr>
            <a:cxnSpLocks/>
            <a:endCxn id="64" idx="1"/>
          </p:cNvCxnSpPr>
          <p:nvPr/>
        </p:nvCxnSpPr>
        <p:spPr>
          <a:xfrm rot="16200000" flipH="1">
            <a:off x="2170092" y="5988050"/>
            <a:ext cx="260595" cy="206743"/>
          </a:xfrm>
          <a:prstGeom prst="bentConnector2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851942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 err="1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AndroidManifest.xml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43B726-71A9-E840-B93E-56061EF2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2800"/>
            <a:ext cx="12192000" cy="637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88559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1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16463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sz="4400" dirty="0"/>
              <a:t>Why can’t I find all the </a:t>
            </a:r>
            <a:r>
              <a:rPr lang="en-IN" sz="4400" dirty="0" err="1"/>
              <a:t>entrypoints</a:t>
            </a:r>
            <a:r>
              <a:rPr lang="en-IN" sz="4400" dirty="0"/>
              <a:t> in the manifest?</a:t>
            </a:r>
          </a:p>
        </p:txBody>
      </p:sp>
    </p:spTree>
    <p:extLst>
      <p:ext uri="{BB962C8B-B14F-4D97-AF65-F5344CB8AC3E}">
        <p14:creationId xmlns:p14="http://schemas.microsoft.com/office/powerpoint/2010/main" val="3151710325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80350251-B99F-EB41-ACCD-5375A3D9B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2800"/>
            <a:ext cx="12192000" cy="6377354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98B70565-DF38-AF4C-87D8-1AABB0371F47}"/>
              </a:ext>
            </a:extLst>
          </p:cNvPr>
          <p:cNvSpPr/>
          <p:nvPr/>
        </p:nvSpPr>
        <p:spPr>
          <a:xfrm>
            <a:off x="740664" y="3785616"/>
            <a:ext cx="4526280" cy="859536"/>
          </a:xfrm>
          <a:prstGeom prst="rect">
            <a:avLst/>
          </a:prstGeom>
          <a:solidFill>
            <a:srgbClr val="D82826">
              <a:alpha val="29000"/>
            </a:srgb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539061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61A0626-2B10-F541-90FB-10A601D23D44}"/>
              </a:ext>
            </a:extLst>
          </p:cNvPr>
          <p:cNvSpPr/>
          <p:nvPr/>
        </p:nvSpPr>
        <p:spPr>
          <a:xfrm>
            <a:off x="7850719" y="4817706"/>
            <a:ext cx="2977218" cy="16485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r>
              <a:rPr lang="en-US" dirty="0" err="1"/>
              <a:t>classesN.dex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0E471B-8946-9C48-84BD-9DDAB835E641}"/>
              </a:ext>
            </a:extLst>
          </p:cNvPr>
          <p:cNvSpPr/>
          <p:nvPr/>
        </p:nvSpPr>
        <p:spPr>
          <a:xfrm>
            <a:off x="7850719" y="2537919"/>
            <a:ext cx="2977218" cy="16485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r>
              <a:rPr lang="en-US" dirty="0"/>
              <a:t>classes2.dex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05887D-844B-1E4D-AB3D-2B4564473CE9}"/>
              </a:ext>
            </a:extLst>
          </p:cNvPr>
          <p:cNvSpPr/>
          <p:nvPr/>
        </p:nvSpPr>
        <p:spPr>
          <a:xfrm>
            <a:off x="950569" y="4817706"/>
            <a:ext cx="2977218" cy="16485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r>
              <a:rPr lang="en-US" dirty="0" err="1"/>
              <a:t>classes.dex</a:t>
            </a:r>
            <a:endParaRPr lang="en-US" dirty="0"/>
          </a:p>
        </p:txBody>
      </p:sp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DEX files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B34E6-3624-6A4F-9E6F-F689FBB0FC39}"/>
              </a:ext>
            </a:extLst>
          </p:cNvPr>
          <p:cNvSpPr/>
          <p:nvPr/>
        </p:nvSpPr>
        <p:spPr>
          <a:xfrm>
            <a:off x="1205975" y="5385159"/>
            <a:ext cx="2466406" cy="82297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Application.onCreate</a:t>
            </a:r>
            <a:r>
              <a:rPr lang="en-US" dirty="0"/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BDA9FA-1E23-F847-B78A-8B7138D3D192}"/>
              </a:ext>
            </a:extLst>
          </p:cNvPr>
          <p:cNvSpPr/>
          <p:nvPr/>
        </p:nvSpPr>
        <p:spPr>
          <a:xfrm>
            <a:off x="8106125" y="5423603"/>
            <a:ext cx="2466406" cy="82297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Activity.onCreate</a:t>
            </a:r>
            <a:r>
              <a:rPr lang="en-US" dirty="0"/>
              <a:t>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F5DA04-CC25-5045-9635-D8F718DB6FD5}"/>
              </a:ext>
            </a:extLst>
          </p:cNvPr>
          <p:cNvSpPr/>
          <p:nvPr/>
        </p:nvSpPr>
        <p:spPr>
          <a:xfrm>
            <a:off x="7850719" y="532800"/>
            <a:ext cx="2977218" cy="16485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r>
              <a:rPr lang="en-US" dirty="0"/>
              <a:t>classes1.dex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FA9DDD8-9124-3044-92C0-87DF2A91868F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9339328" y="4186504"/>
            <a:ext cx="0" cy="631202"/>
          </a:xfrm>
          <a:prstGeom prst="line">
            <a:avLst/>
          </a:prstGeom>
          <a:ln w="63500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Diamond 13">
            <a:extLst>
              <a:ext uri="{FF2B5EF4-FFF2-40B4-BE49-F238E27FC236}">
                <a16:creationId xmlns:a16="http://schemas.microsoft.com/office/drawing/2014/main" id="{98AD7716-78AF-FD45-86DA-6789D17F937F}"/>
              </a:ext>
            </a:extLst>
          </p:cNvPr>
          <p:cNvSpPr/>
          <p:nvPr/>
        </p:nvSpPr>
        <p:spPr>
          <a:xfrm>
            <a:off x="542284" y="2181385"/>
            <a:ext cx="3793788" cy="1727772"/>
          </a:xfrm>
          <a:prstGeom prst="diamond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 app already loaded?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9442AD2-1774-8E46-BBE7-11E05F8396C1}"/>
              </a:ext>
            </a:extLst>
          </p:cNvPr>
          <p:cNvCxnSpPr>
            <a:stCxn id="14" idx="2"/>
            <a:endCxn id="8" idx="0"/>
          </p:cNvCxnSpPr>
          <p:nvPr/>
        </p:nvCxnSpPr>
        <p:spPr>
          <a:xfrm>
            <a:off x="2439178" y="3909157"/>
            <a:ext cx="0" cy="908549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3112FF7F-30BA-F643-9E73-D9C68071E08B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3672381" y="1357093"/>
            <a:ext cx="4178338" cy="4439552"/>
          </a:xfrm>
          <a:prstGeom prst="bentConnector3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8927635-5204-7A43-B3B0-CE72847E3B80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3672381" y="3362212"/>
            <a:ext cx="4178338" cy="2434433"/>
          </a:xfrm>
          <a:prstGeom prst="bentConnector3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13FBFD6C-5E89-4D49-8721-E2ADEA59A87E}"/>
              </a:ext>
            </a:extLst>
          </p:cNvPr>
          <p:cNvCxnSpPr>
            <a:cxnSpLocks/>
          </p:cNvCxnSpPr>
          <p:nvPr/>
        </p:nvCxnSpPr>
        <p:spPr>
          <a:xfrm flipV="1">
            <a:off x="3672381" y="5796645"/>
            <a:ext cx="4178338" cy="4990"/>
          </a:xfrm>
          <a:prstGeom prst="bentConnector3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953BFA64-A2CB-4846-BEF6-432D85B1650C}"/>
              </a:ext>
            </a:extLst>
          </p:cNvPr>
          <p:cNvCxnSpPr>
            <a:cxnSpLocks/>
          </p:cNvCxnSpPr>
          <p:nvPr/>
        </p:nvCxnSpPr>
        <p:spPr>
          <a:xfrm>
            <a:off x="4183193" y="3039334"/>
            <a:ext cx="3922932" cy="2508500"/>
          </a:xfrm>
          <a:prstGeom prst="bentConnector3">
            <a:avLst/>
          </a:prstGeom>
          <a:ln w="63500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6171F17-88A6-A842-8286-68E0ED0E9E2E}"/>
              </a:ext>
            </a:extLst>
          </p:cNvPr>
          <p:cNvCxnSpPr>
            <a:endCxn id="14" idx="0"/>
          </p:cNvCxnSpPr>
          <p:nvPr/>
        </p:nvCxnSpPr>
        <p:spPr>
          <a:xfrm>
            <a:off x="2439178" y="1357093"/>
            <a:ext cx="0" cy="824292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314A6F1-1715-0648-B087-23E7A4990282}"/>
              </a:ext>
            </a:extLst>
          </p:cNvPr>
          <p:cNvSpPr txBox="1"/>
          <p:nvPr/>
        </p:nvSpPr>
        <p:spPr>
          <a:xfrm>
            <a:off x="2479897" y="1562684"/>
            <a:ext cx="2393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User taps on launcher icon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962D97A-14EF-8247-807F-D7B908928A02}"/>
              </a:ext>
            </a:extLst>
          </p:cNvPr>
          <p:cNvSpPr txBox="1"/>
          <p:nvPr/>
        </p:nvSpPr>
        <p:spPr>
          <a:xfrm>
            <a:off x="4820154" y="5853174"/>
            <a:ext cx="2210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Load individual .</a:t>
            </a:r>
            <a:r>
              <a:rPr lang="en-US" sz="14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dex</a:t>
            </a:r>
            <a:r>
              <a:rPr lang="en-US" sz="14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 files</a:t>
            </a:r>
          </a:p>
        </p:txBody>
      </p:sp>
    </p:spTree>
    <p:extLst>
      <p:ext uri="{BB962C8B-B14F-4D97-AF65-F5344CB8AC3E}">
        <p14:creationId xmlns:p14="http://schemas.microsoft.com/office/powerpoint/2010/main" val="207521661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DEX files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BCAD27-A6A4-C344-934A-DAF43F57054E}"/>
              </a:ext>
            </a:extLst>
          </p:cNvPr>
          <p:cNvSpPr txBox="1"/>
          <p:nvPr/>
        </p:nvSpPr>
        <p:spPr>
          <a:xfrm>
            <a:off x="703080" y="1536174"/>
            <a:ext cx="738054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onCreate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onBind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onStart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onServiceConnected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onAccessibilityEvent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onReceive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1531515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DEX files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BCAD27-A6A4-C344-934A-DAF43F57054E}"/>
              </a:ext>
            </a:extLst>
          </p:cNvPr>
          <p:cNvSpPr txBox="1"/>
          <p:nvPr/>
        </p:nvSpPr>
        <p:spPr>
          <a:xfrm>
            <a:off x="703080" y="1536174"/>
            <a:ext cx="111046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http(s)://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((25[0-5]|2[0-4][0-9]|[01]?[0-9][0-9]?)\.){3}(25[0-5]|2[0-4][0-9]|[01]?[0-9][0-9]?)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loadUrl</a:t>
            </a: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(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URL(</a:t>
            </a:r>
          </a:p>
        </p:txBody>
      </p:sp>
    </p:spTree>
    <p:extLst>
      <p:ext uri="{BB962C8B-B14F-4D97-AF65-F5344CB8AC3E}">
        <p14:creationId xmlns:p14="http://schemas.microsoft.com/office/powerpoint/2010/main" val="2904259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2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203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sz="4400" dirty="0"/>
              <a:t>What does the malware do? Why can’t use find the C2?</a:t>
            </a:r>
          </a:p>
        </p:txBody>
      </p:sp>
    </p:spTree>
    <p:extLst>
      <p:ext uri="{BB962C8B-B14F-4D97-AF65-F5344CB8AC3E}">
        <p14:creationId xmlns:p14="http://schemas.microsoft.com/office/powerpoint/2010/main" val="184262543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401;p93">
            <a:extLst>
              <a:ext uri="{FF2B5EF4-FFF2-40B4-BE49-F238E27FC236}">
                <a16:creationId xmlns:a16="http://schemas.microsoft.com/office/drawing/2014/main" id="{2C2D4764-4C76-FA4E-A875-ED0E2D2085C6}"/>
              </a:ext>
            </a:extLst>
          </p:cNvPr>
          <p:cNvSpPr txBox="1"/>
          <p:nvPr/>
        </p:nvSpPr>
        <p:spPr>
          <a:xfrm>
            <a:off x="415440" y="421200"/>
            <a:ext cx="11360520" cy="1108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 i="0" u="none" strike="noStrike" cap="none" dirty="0" err="1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whoami</a:t>
            </a:r>
            <a:endParaRPr sz="3200" b="0" i="0" u="none" strike="noStrike" cap="none" dirty="0">
              <a:latin typeface="ITC Avant Garde Pro Bk" panose="02000503030000020004" pitchFamily="2" charset="77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403;p93">
            <a:extLst>
              <a:ext uri="{FF2B5EF4-FFF2-40B4-BE49-F238E27FC236}">
                <a16:creationId xmlns:a16="http://schemas.microsoft.com/office/drawing/2014/main" id="{1247F424-318D-AA43-B841-D4F24655C62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440" y="1738800"/>
            <a:ext cx="4352400" cy="511884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17;p93">
            <a:extLst>
              <a:ext uri="{FF2B5EF4-FFF2-40B4-BE49-F238E27FC236}">
                <a16:creationId xmlns:a16="http://schemas.microsoft.com/office/drawing/2014/main" id="{E4F59409-8A97-3B42-97A8-7958182345E1}"/>
              </a:ext>
            </a:extLst>
          </p:cNvPr>
          <p:cNvSpPr/>
          <p:nvPr/>
        </p:nvSpPr>
        <p:spPr>
          <a:xfrm>
            <a:off x="1341720" y="5469480"/>
            <a:ext cx="4505760" cy="66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INGENIOUS! A ROMANIAN managed</a:t>
            </a:r>
            <a:endParaRPr sz="1800" b="0" i="0" u="none" strike="noStrike" cap="non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to modify public transportation cards!</a:t>
            </a:r>
            <a:endParaRPr sz="1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18;p93">
            <a:extLst>
              <a:ext uri="{FF2B5EF4-FFF2-40B4-BE49-F238E27FC236}">
                <a16:creationId xmlns:a16="http://schemas.microsoft.com/office/drawing/2014/main" id="{4BBDB85F-2AA5-1B48-9370-43AAC8D9A1E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47560" y="0"/>
            <a:ext cx="5886000" cy="6857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19;p93" descr="Imagini pentru how to kill robots">
            <a:extLst>
              <a:ext uri="{FF2B5EF4-FFF2-40B4-BE49-F238E27FC236}">
                <a16:creationId xmlns:a16="http://schemas.microsoft.com/office/drawing/2014/main" id="{20D96B97-BAAB-E749-A876-E3F132743E6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7407" r="26569"/>
          <a:stretch/>
        </p:blipFill>
        <p:spPr>
          <a:xfrm>
            <a:off x="6337080" y="735480"/>
            <a:ext cx="6043680" cy="6439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33902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Obfuscation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6E153-DF6B-8541-9FB7-E79B0BE28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0840"/>
            <a:ext cx="12192000" cy="34472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4B569D5-0865-DE46-81A7-F67481E1B4E2}"/>
              </a:ext>
            </a:extLst>
          </p:cNvPr>
          <p:cNvSpPr/>
          <p:nvPr/>
        </p:nvSpPr>
        <p:spPr>
          <a:xfrm>
            <a:off x="3556750" y="5016098"/>
            <a:ext cx="28216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http(s)://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301D22-CC96-4347-9695-39F647375D56}"/>
              </a:ext>
            </a:extLst>
          </p:cNvPr>
          <p:cNvCxnSpPr/>
          <p:nvPr/>
        </p:nvCxnSpPr>
        <p:spPr>
          <a:xfrm>
            <a:off x="3556750" y="4850296"/>
            <a:ext cx="3042833" cy="1192695"/>
          </a:xfrm>
          <a:prstGeom prst="line">
            <a:avLst/>
          </a:prstGeom>
          <a:ln w="1270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C36DA3-D490-0844-B9B0-D61D1643A192}"/>
              </a:ext>
            </a:extLst>
          </p:cNvPr>
          <p:cNvCxnSpPr/>
          <p:nvPr/>
        </p:nvCxnSpPr>
        <p:spPr>
          <a:xfrm flipH="1">
            <a:off x="3556750" y="4671391"/>
            <a:ext cx="3341007" cy="1371600"/>
          </a:xfrm>
          <a:prstGeom prst="line">
            <a:avLst/>
          </a:prstGeom>
          <a:ln w="1270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228858"/>
      </p:ext>
    </p:extLst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Obfuscation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Java For Android | raywenderlich.com">
            <a:extLst>
              <a:ext uri="{FF2B5EF4-FFF2-40B4-BE49-F238E27FC236}">
                <a16:creationId xmlns:a16="http://schemas.microsoft.com/office/drawing/2014/main" id="{FE207191-82EA-D74F-BAED-DBB7E70EC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363" y="254000"/>
            <a:ext cx="3175000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536174"/>
            <a:ext cx="779091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Identify obfuscated 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Identify its dependencies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Paste into Java wrapper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latin typeface="Karla" charset="0"/>
                <a:ea typeface="Karla" charset="0"/>
                <a:cs typeface="Karla" charset="0"/>
              </a:rPr>
              <a:t>Profit!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2"/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0596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3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203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 algn="l">
              <a:buAutoNum type="arabicPeriod"/>
            </a:pPr>
            <a:r>
              <a:rPr lang="en-IN" sz="4400" dirty="0"/>
              <a:t>Find the C2 and </a:t>
            </a:r>
            <a:r>
              <a:rPr lang="en-IN" sz="4400" dirty="0" err="1"/>
              <a:t>deobfuscate</a:t>
            </a:r>
            <a:r>
              <a:rPr lang="en-IN" sz="4400" dirty="0"/>
              <a:t> it</a:t>
            </a:r>
          </a:p>
        </p:txBody>
      </p:sp>
    </p:spTree>
    <p:extLst>
      <p:ext uri="{BB962C8B-B14F-4D97-AF65-F5344CB8AC3E}">
        <p14:creationId xmlns:p14="http://schemas.microsoft.com/office/powerpoint/2010/main" val="2097336261"/>
      </p:ext>
    </p:extLst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Dynamic</a:t>
            </a:r>
          </a:p>
          <a:p>
            <a:r>
              <a:rPr lang="en-IN" sz="8000" dirty="0"/>
              <a:t>analysis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65856086"/>
      </p:ext>
    </p:extLst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Dynamic Analysis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536174"/>
            <a:ext cx="4656403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Install Charles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Deploy emulator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Launch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Profit!</a:t>
            </a:r>
          </a:p>
        </p:txBody>
      </p:sp>
      <p:pic>
        <p:nvPicPr>
          <p:cNvPr id="2" name="Picture 2" descr="Charles Proxy | Reviews from 100% Verified Users">
            <a:extLst>
              <a:ext uri="{FF2B5EF4-FFF2-40B4-BE49-F238E27FC236}">
                <a16:creationId xmlns:a16="http://schemas.microsoft.com/office/drawing/2014/main" id="{81117142-8DB7-7F06-FA20-98D7332D9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327" y="3194538"/>
            <a:ext cx="2373593" cy="237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droid Emulator icon - UpLabs">
            <a:extLst>
              <a:ext uri="{FF2B5EF4-FFF2-40B4-BE49-F238E27FC236}">
                <a16:creationId xmlns:a16="http://schemas.microsoft.com/office/drawing/2014/main" id="{989F310E-22A0-82A1-E9C4-12782D92E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334" y="1809261"/>
            <a:ext cx="2147277" cy="2147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56004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Charles</a:t>
            </a:r>
          </a:p>
        </p:txBody>
      </p:sp>
      <p:pic>
        <p:nvPicPr>
          <p:cNvPr id="4098" name="Picture 2" descr="Charles Proxy Tutorial for iOS | raywenderlich.com">
            <a:extLst>
              <a:ext uri="{FF2B5EF4-FFF2-40B4-BE49-F238E27FC236}">
                <a16:creationId xmlns:a16="http://schemas.microsoft.com/office/drawing/2014/main" id="{ADE21AE5-569C-47C0-2889-7CA0BDEA7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021" y="1446409"/>
            <a:ext cx="7704859" cy="50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456651"/>
      </p:ext>
    </p:extLst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Emulator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536174"/>
            <a:ext cx="958647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Make /system writeable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Disable secure boot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Disable verity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Mount /system writeable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2"/>
                </a:solidFill>
                <a:ea typeface="Karla" charset="0"/>
                <a:cs typeface="Karla" charset="0"/>
              </a:rPr>
              <a:t>Copy PEM file to the secure CA store</a:t>
            </a:r>
          </a:p>
        </p:txBody>
      </p:sp>
    </p:spTree>
    <p:extLst>
      <p:ext uri="{BB962C8B-B14F-4D97-AF65-F5344CB8AC3E}">
        <p14:creationId xmlns:p14="http://schemas.microsoft.com/office/powerpoint/2010/main" val="33841306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Dynamic Analysis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536174"/>
            <a:ext cx="10879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latin typeface="Courier" pitchFamily="2" charset="0"/>
              </a:rPr>
              <a:t>openssl</a:t>
            </a:r>
            <a:r>
              <a:rPr lang="en-GB" sz="2400" dirty="0">
                <a:latin typeface="Courier" pitchFamily="2" charset="0"/>
              </a:rPr>
              <a:t> x509 -inform PEM -</a:t>
            </a:r>
            <a:r>
              <a:rPr lang="en-GB" sz="2400" dirty="0" err="1">
                <a:latin typeface="Courier" pitchFamily="2" charset="0"/>
              </a:rPr>
              <a:t>subject_hash_old</a:t>
            </a:r>
            <a:r>
              <a:rPr lang="en-GB" sz="2400" dirty="0">
                <a:latin typeface="Courier" pitchFamily="2" charset="0"/>
              </a:rPr>
              <a:t> -in &lt;</a:t>
            </a:r>
            <a:r>
              <a:rPr lang="en-GB" sz="2400" dirty="0" err="1">
                <a:latin typeface="Courier" pitchFamily="2" charset="0"/>
              </a:rPr>
              <a:t>exported_cert_file</a:t>
            </a:r>
            <a:r>
              <a:rPr lang="en-GB" sz="2400" dirty="0">
                <a:latin typeface="Courier" pitchFamily="2" charset="0"/>
              </a:rPr>
              <a:t>&gt;| head 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Courier" pitchFamily="2" charset="0"/>
              </a:rPr>
              <a:t>emulator -</a:t>
            </a:r>
            <a:r>
              <a:rPr lang="en-GB" sz="2400" dirty="0" err="1">
                <a:latin typeface="Courier" pitchFamily="2" charset="0"/>
              </a:rPr>
              <a:t>avd</a:t>
            </a:r>
            <a:r>
              <a:rPr lang="en-GB" sz="2400" dirty="0">
                <a:latin typeface="Courier" pitchFamily="2" charset="0"/>
              </a:rPr>
              <a:t> Pixel_3a_XL_API_29 -writable-system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latin typeface="Courier" pitchFamily="2" charset="0"/>
              </a:rPr>
              <a:t>adb</a:t>
            </a:r>
            <a:r>
              <a:rPr lang="en-GB" sz="2400" dirty="0">
                <a:latin typeface="Courier" pitchFamily="2" charset="0"/>
              </a:rPr>
              <a:t> shell </a:t>
            </a:r>
            <a:r>
              <a:rPr lang="en-GB" sz="2400" dirty="0" err="1">
                <a:latin typeface="Courier" pitchFamily="2" charset="0"/>
              </a:rPr>
              <a:t>avbctl</a:t>
            </a:r>
            <a:r>
              <a:rPr lang="en-GB" sz="2400" dirty="0">
                <a:latin typeface="Courier" pitchFamily="2" charset="0"/>
              </a:rPr>
              <a:t> disable-verification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latin typeface="Courier" pitchFamily="2" charset="0"/>
              </a:rPr>
              <a:t>adb</a:t>
            </a:r>
            <a:r>
              <a:rPr lang="en-GB" sz="2400" dirty="0">
                <a:latin typeface="Courier" pitchFamily="2" charset="0"/>
              </a:rPr>
              <a:t> disable-verity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latin typeface="Courier" pitchFamily="2" charset="0"/>
              </a:rPr>
              <a:t>adb</a:t>
            </a:r>
            <a:r>
              <a:rPr lang="en-GB" sz="2400" dirty="0">
                <a:latin typeface="Courier" pitchFamily="2" charset="0"/>
              </a:rPr>
              <a:t> remount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Courier" pitchFamily="2" charset="0"/>
              </a:rPr>
              <a:t>mount -o </a:t>
            </a:r>
            <a:r>
              <a:rPr lang="en-GB" sz="2400" dirty="0" err="1">
                <a:latin typeface="Courier" pitchFamily="2" charset="0"/>
              </a:rPr>
              <a:t>rw,remount</a:t>
            </a:r>
            <a:r>
              <a:rPr lang="en-GB" sz="2400" dirty="0">
                <a:latin typeface="Courier" pitchFamily="2" charset="0"/>
              </a:rPr>
              <a:t> /system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Courier" pitchFamily="2" charset="0"/>
              </a:rPr>
              <a:t>/system/etc/security/</a:t>
            </a:r>
            <a:r>
              <a:rPr lang="en-GB" sz="2400" dirty="0" err="1">
                <a:latin typeface="Courier" pitchFamily="2" charset="0"/>
              </a:rPr>
              <a:t>cacerts</a:t>
            </a:r>
            <a:r>
              <a:rPr lang="en-GB" sz="2400" dirty="0">
                <a:latin typeface="Courier" pitchFamily="2" charset="0"/>
              </a:rPr>
              <a:t>/&lt;</a:t>
            </a:r>
            <a:r>
              <a:rPr lang="en-GB" sz="2400" dirty="0" err="1">
                <a:latin typeface="Courier" pitchFamily="2" charset="0"/>
              </a:rPr>
              <a:t>hash_we_got_above</a:t>
            </a:r>
            <a:r>
              <a:rPr lang="en-GB" sz="2400" dirty="0">
                <a:latin typeface="Courier" pitchFamily="2" charset="0"/>
              </a:rPr>
              <a:t>&gt;.0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tx2"/>
                </a:solidFill>
                <a:latin typeface="Courier" pitchFamily="2" charset="0"/>
                <a:ea typeface="Karla" charset="0"/>
                <a:cs typeface="Karla" charset="0"/>
              </a:rPr>
              <a:t>chmod</a:t>
            </a:r>
            <a:r>
              <a:rPr lang="en-GB" sz="2400" dirty="0">
                <a:solidFill>
                  <a:schemeClr val="tx2"/>
                </a:solidFill>
                <a:latin typeface="Courier" pitchFamily="2" charset="0"/>
                <a:ea typeface="Karla" charset="0"/>
                <a:cs typeface="Karla" charset="0"/>
              </a:rPr>
              <a:t> 644 + </a:t>
            </a:r>
            <a:r>
              <a:rPr lang="en-GB" sz="2400" dirty="0" err="1">
                <a:solidFill>
                  <a:schemeClr val="tx2"/>
                </a:solidFill>
                <a:latin typeface="Courier" pitchFamily="2" charset="0"/>
                <a:ea typeface="Karla" charset="0"/>
                <a:cs typeface="Karla" charset="0"/>
              </a:rPr>
              <a:t>chown</a:t>
            </a:r>
            <a:r>
              <a:rPr lang="en-GB" sz="2400" dirty="0">
                <a:solidFill>
                  <a:schemeClr val="tx2"/>
                </a:solidFill>
                <a:latin typeface="Courier" pitchFamily="2" charset="0"/>
                <a:ea typeface="Karla" charset="0"/>
                <a:cs typeface="Karla" charset="0"/>
              </a:rPr>
              <a:t> </a:t>
            </a:r>
            <a:r>
              <a:rPr lang="en-GB" sz="2400" dirty="0" err="1">
                <a:solidFill>
                  <a:schemeClr val="tx2"/>
                </a:solidFill>
                <a:latin typeface="Courier" pitchFamily="2" charset="0"/>
                <a:ea typeface="Karla" charset="0"/>
                <a:cs typeface="Karla" charset="0"/>
              </a:rPr>
              <a:t>root:root</a:t>
            </a:r>
            <a:endParaRPr lang="en-US" sz="2400" dirty="0">
              <a:solidFill>
                <a:schemeClr val="tx2"/>
              </a:solidFill>
              <a:latin typeface="Courier" pitchFamily="2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8068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4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203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 algn="l">
              <a:buAutoNum type="arabicPeriod"/>
            </a:pPr>
            <a:r>
              <a:rPr lang="en-IN" sz="4400" dirty="0"/>
              <a:t>Identify the secondary payload for </a:t>
            </a:r>
            <a:r>
              <a:rPr lang="en-IN" sz="4400" dirty="0" err="1"/>
              <a:t>DawDropper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445368831"/>
      </p:ext>
    </p:extLst>
  </p:cSld>
  <p:clrMapOvr>
    <a:masterClrMapping/>
  </p:clrMapOvr>
  <p:transition spd="slow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Exercise 4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050840"/>
            <a:ext cx="1087932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application/</a:t>
            </a:r>
            <a:r>
              <a:rPr lang="en-GB" dirty="0" err="1"/>
              <a:t>vnd.android.package</a:t>
            </a:r>
            <a:r>
              <a:rPr lang="en-GB" dirty="0"/>
              <a:t>-archive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Firebase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Where is the function called?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 permissions is needed to reach that code path?</a:t>
            </a:r>
          </a:p>
          <a:p>
            <a:endParaRPr lang="en-US" sz="2400" dirty="0">
              <a:solidFill>
                <a:schemeClr val="tx2"/>
              </a:solidFill>
              <a:ea typeface="Karla" charset="0"/>
              <a:cs typeface="Karla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BFB360-D26C-4FEA-A622-8C84E2A82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380" y="1740426"/>
            <a:ext cx="88265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66845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RATs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FC1500-D570-DA45-9C2C-7A8B9638DC01}"/>
              </a:ext>
            </a:extLst>
          </p:cNvPr>
          <p:cNvSpPr/>
          <p:nvPr/>
        </p:nvSpPr>
        <p:spPr>
          <a:xfrm>
            <a:off x="2337897" y="2103358"/>
            <a:ext cx="753035" cy="518040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77B523-767E-924F-AE4D-0677E69D657C}"/>
              </a:ext>
            </a:extLst>
          </p:cNvPr>
          <p:cNvSpPr/>
          <p:nvPr/>
        </p:nvSpPr>
        <p:spPr>
          <a:xfrm>
            <a:off x="5531222" y="691010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Entrypoint</a:t>
            </a:r>
            <a:r>
              <a:rPr lang="en-US" dirty="0"/>
              <a:t> Activity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2DE5E-E012-4A44-BDE3-55A6DFF04D6E}"/>
              </a:ext>
            </a:extLst>
          </p:cNvPr>
          <p:cNvSpPr/>
          <p:nvPr/>
        </p:nvSpPr>
        <p:spPr>
          <a:xfrm>
            <a:off x="5531224" y="1850612"/>
            <a:ext cx="1488141" cy="106387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Boot &amp; Persistence receiver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C10AAD-9CC3-0041-B6B8-8EFFD32CCF46}"/>
              </a:ext>
            </a:extLst>
          </p:cNvPr>
          <p:cNvSpPr/>
          <p:nvPr/>
        </p:nvSpPr>
        <p:spPr>
          <a:xfrm>
            <a:off x="5531223" y="4629314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C2 command receiver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81A01-518C-2B41-99AB-C0365256E405}"/>
              </a:ext>
            </a:extLst>
          </p:cNvPr>
          <p:cNvSpPr/>
          <p:nvPr/>
        </p:nvSpPr>
        <p:spPr>
          <a:xfrm>
            <a:off x="8413378" y="3199744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SMS module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562736-D734-FF4C-A294-92880C0F36AE}"/>
              </a:ext>
            </a:extLst>
          </p:cNvPr>
          <p:cNvSpPr/>
          <p:nvPr/>
        </p:nvSpPr>
        <p:spPr>
          <a:xfrm>
            <a:off x="8413378" y="3916920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Calls module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C62064-E302-4D4E-BBCB-A4246DFB3FD4}"/>
              </a:ext>
            </a:extLst>
          </p:cNvPr>
          <p:cNvSpPr/>
          <p:nvPr/>
        </p:nvSpPr>
        <p:spPr>
          <a:xfrm>
            <a:off x="8413378" y="5349962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Notifications module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365D6F-280B-BF45-AF1B-F3BC344B3589}"/>
              </a:ext>
            </a:extLst>
          </p:cNvPr>
          <p:cNvSpPr/>
          <p:nvPr/>
        </p:nvSpPr>
        <p:spPr>
          <a:xfrm>
            <a:off x="8413377" y="6090206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Accessibility module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18EFB0-F8D7-A24A-8FD6-98BF98B39800}"/>
              </a:ext>
            </a:extLst>
          </p:cNvPr>
          <p:cNvSpPr/>
          <p:nvPr/>
        </p:nvSpPr>
        <p:spPr>
          <a:xfrm>
            <a:off x="8413378" y="4634096"/>
            <a:ext cx="1488141" cy="518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Overlays module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CD9E48-BFC4-1F4C-A9E8-35F3B4BBFEB3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3090932" y="2362378"/>
            <a:ext cx="2440292" cy="20171"/>
          </a:xfrm>
          <a:prstGeom prst="straightConnector1">
            <a:avLst/>
          </a:prstGeom>
          <a:ln>
            <a:solidFill>
              <a:schemeClr val="accent2"/>
            </a:solidFill>
            <a:prstDash val="sysDash"/>
            <a:headEnd type="triangl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034019-2B9C-8E48-8483-08CD2B8932DB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275293" y="1209050"/>
            <a:ext cx="2" cy="641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28F17F-FAB1-704F-BEB9-C839E1BE4559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6275294" y="2914486"/>
            <a:ext cx="1" cy="17148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7564C0A8-8CF1-A24C-9C76-1E585218AD5E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7019364" y="3458764"/>
            <a:ext cx="1394014" cy="142957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B49CFAAC-055F-004C-85A8-CB20AA03451F}"/>
              </a:ext>
            </a:extLst>
          </p:cNvPr>
          <p:cNvCxnSpPr>
            <a:stCxn id="8" idx="3"/>
            <a:endCxn id="11" idx="1"/>
          </p:cNvCxnSpPr>
          <p:nvPr/>
        </p:nvCxnSpPr>
        <p:spPr>
          <a:xfrm flipV="1">
            <a:off x="7019364" y="4175940"/>
            <a:ext cx="1394014" cy="71239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F50350DE-D6AA-9D49-A3CB-7C6F13FF392B}"/>
              </a:ext>
            </a:extLst>
          </p:cNvPr>
          <p:cNvCxnSpPr>
            <a:stCxn id="8" idx="3"/>
            <a:endCxn id="16" idx="1"/>
          </p:cNvCxnSpPr>
          <p:nvPr/>
        </p:nvCxnSpPr>
        <p:spPr>
          <a:xfrm>
            <a:off x="7019364" y="4888334"/>
            <a:ext cx="1394014" cy="478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3910478-8D95-304E-A6B3-1F97D5B27D2C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7019364" y="4888334"/>
            <a:ext cx="1394014" cy="72064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2767D021-8EC5-FB4B-A9ED-13DE0D0A119B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7019364" y="4888334"/>
            <a:ext cx="1394013" cy="146089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427810"/>
      </p:ext>
    </p:extLst>
  </p:cSld>
  <p:clrMapOvr>
    <a:masterClrMapping/>
  </p:clrMapOvr>
  <p:transition spd="slow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Cell phone - Free technology icons">
            <a:extLst>
              <a:ext uri="{FF2B5EF4-FFF2-40B4-BE49-F238E27FC236}">
                <a16:creationId xmlns:a16="http://schemas.microsoft.com/office/drawing/2014/main" id="{4A1D3034-7E01-58A2-BB57-3A1D633C1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730" y="38097"/>
            <a:ext cx="8893479" cy="973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Laptop - Free computer icons">
            <a:extLst>
              <a:ext uri="{FF2B5EF4-FFF2-40B4-BE49-F238E27FC236}">
                <a16:creationId xmlns:a16="http://schemas.microsoft.com/office/drawing/2014/main" id="{15BD24F6-4A7D-8AC5-4C47-83FEAA25E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54" y="451037"/>
            <a:ext cx="3802933" cy="380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Frida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238DD8-51C2-9FA7-17E3-68F2E5FA234F}"/>
              </a:ext>
            </a:extLst>
          </p:cNvPr>
          <p:cNvSpPr/>
          <p:nvPr/>
        </p:nvSpPr>
        <p:spPr>
          <a:xfrm>
            <a:off x="8240984" y="1562793"/>
            <a:ext cx="2391295" cy="997527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frida</a:t>
            </a:r>
            <a:r>
              <a:rPr lang="en-US" dirty="0"/>
              <a:t>-server</a:t>
            </a:r>
          </a:p>
          <a:p>
            <a:pPr algn="ctr"/>
            <a:endParaRPr lang="en-US" dirty="0"/>
          </a:p>
          <a:p>
            <a:r>
              <a:rPr lang="en-US" dirty="0"/>
              <a:t>localhost:27042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70A990-56C4-C095-FE37-9BAFE9E7F5F3}"/>
              </a:ext>
            </a:extLst>
          </p:cNvPr>
          <p:cNvSpPr/>
          <p:nvPr/>
        </p:nvSpPr>
        <p:spPr>
          <a:xfrm>
            <a:off x="958473" y="1783934"/>
            <a:ext cx="2391295" cy="518040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frida</a:t>
            </a:r>
            <a:r>
              <a:rPr lang="en-US" dirty="0"/>
              <a:t>-core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E070D3-A560-361E-8685-F5E741D659FF}"/>
              </a:ext>
            </a:extLst>
          </p:cNvPr>
          <p:cNvSpPr/>
          <p:nvPr/>
        </p:nvSpPr>
        <p:spPr>
          <a:xfrm>
            <a:off x="7655734" y="4066080"/>
            <a:ext cx="3261622" cy="2474417"/>
          </a:xfrm>
          <a:prstGeom prst="rect">
            <a:avLst/>
          </a:prstGeom>
          <a:solidFill>
            <a:srgbClr val="D828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Target App</a:t>
            </a:r>
          </a:p>
          <a:p>
            <a:pPr algn="ctr"/>
            <a:endParaRPr lang="en-US" dirty="0"/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CA0FF4-5078-BE13-342A-3BFCCECAA7C6}"/>
              </a:ext>
            </a:extLst>
          </p:cNvPr>
          <p:cNvCxnSpPr>
            <a:cxnSpLocks/>
          </p:cNvCxnSpPr>
          <p:nvPr/>
        </p:nvCxnSpPr>
        <p:spPr>
          <a:xfrm>
            <a:off x="3349768" y="1894368"/>
            <a:ext cx="489121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89CC6A-12A5-6A05-1948-986E1268109E}"/>
              </a:ext>
            </a:extLst>
          </p:cNvPr>
          <p:cNvCxnSpPr>
            <a:cxnSpLocks/>
          </p:cNvCxnSpPr>
          <p:nvPr/>
        </p:nvCxnSpPr>
        <p:spPr>
          <a:xfrm flipH="1">
            <a:off x="3349768" y="2182946"/>
            <a:ext cx="489121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838FD1F0-9213-CBC4-13EA-126F6E0D85F6}"/>
              </a:ext>
            </a:extLst>
          </p:cNvPr>
          <p:cNvCxnSpPr>
            <a:cxnSpLocks/>
            <a:endCxn id="16" idx="1"/>
          </p:cNvCxnSpPr>
          <p:nvPr/>
        </p:nvCxnSpPr>
        <p:spPr>
          <a:xfrm rot="5400000">
            <a:off x="6857041" y="3574456"/>
            <a:ext cx="2663561" cy="627852"/>
          </a:xfrm>
          <a:prstGeom prst="bentConnector4">
            <a:avLst>
              <a:gd name="adj1" fmla="val 27081"/>
              <a:gd name="adj2" fmla="val 167358"/>
            </a:avLst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0C39995-FF07-7E1E-C9A1-40FAACEEA89A}"/>
              </a:ext>
            </a:extLst>
          </p:cNvPr>
          <p:cNvSpPr/>
          <p:nvPr/>
        </p:nvSpPr>
        <p:spPr>
          <a:xfrm>
            <a:off x="7874895" y="4605021"/>
            <a:ext cx="1612669" cy="12302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Frida Agent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JS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Frida GUM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ECBA38-9D6D-7519-5587-3EAF70CD393E}"/>
              </a:ext>
            </a:extLst>
          </p:cNvPr>
          <p:cNvSpPr/>
          <p:nvPr/>
        </p:nvSpPr>
        <p:spPr>
          <a:xfrm>
            <a:off x="9885749" y="4605021"/>
            <a:ext cx="722085" cy="40178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Patch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F3E14F-EE53-4B5A-FABF-836B637992DD}"/>
              </a:ext>
            </a:extLst>
          </p:cNvPr>
          <p:cNvSpPr/>
          <p:nvPr/>
        </p:nvSpPr>
        <p:spPr>
          <a:xfrm>
            <a:off x="9885749" y="5143962"/>
            <a:ext cx="722085" cy="40178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Patch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2A4F74-A79E-37AA-1C45-D9EA96A67D72}"/>
              </a:ext>
            </a:extLst>
          </p:cNvPr>
          <p:cNvCxnSpPr/>
          <p:nvPr/>
        </p:nvCxnSpPr>
        <p:spPr>
          <a:xfrm>
            <a:off x="9487564" y="4805911"/>
            <a:ext cx="39818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4D3834-CD9B-3347-19BC-A3CD994DD434}"/>
              </a:ext>
            </a:extLst>
          </p:cNvPr>
          <p:cNvCxnSpPr/>
          <p:nvPr/>
        </p:nvCxnSpPr>
        <p:spPr>
          <a:xfrm>
            <a:off x="10246791" y="5545743"/>
            <a:ext cx="0" cy="529247"/>
          </a:xfrm>
          <a:prstGeom prst="line">
            <a:avLst/>
          </a:prstGeom>
          <a:ln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295B860-3280-E411-5ECE-1A3FF9300703}"/>
              </a:ext>
            </a:extLst>
          </p:cNvPr>
          <p:cNvSpPr/>
          <p:nvPr/>
        </p:nvSpPr>
        <p:spPr>
          <a:xfrm>
            <a:off x="9871893" y="6019566"/>
            <a:ext cx="722085" cy="40178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Patch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6934D07C-BCA2-F0EF-F079-453F954B6BCF}"/>
              </a:ext>
            </a:extLst>
          </p:cNvPr>
          <p:cNvCxnSpPr>
            <a:cxnSpLocks/>
            <a:endCxn id="7" idx="3"/>
          </p:cNvCxnSpPr>
          <p:nvPr/>
        </p:nvCxnSpPr>
        <p:spPr>
          <a:xfrm rot="16200000" flipH="1">
            <a:off x="9384183" y="3770115"/>
            <a:ext cx="2742969" cy="323378"/>
          </a:xfrm>
          <a:prstGeom prst="bentConnector4">
            <a:avLst>
              <a:gd name="adj1" fmla="val 27448"/>
              <a:gd name="adj2" fmla="val 170691"/>
            </a:avLst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493473"/>
      </p:ext>
    </p:extLst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Exercise 5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993374"/>
            <a:ext cx="108793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FRIDA started");</a:t>
            </a:r>
          </a:p>
          <a:p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skip native unlink function");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r>
              <a:rPr lang="en-GB" sz="2400" dirty="0">
                <a:latin typeface="Courier" pitchFamily="2" charset="0"/>
              </a:rPr>
              <a:t>var </a:t>
            </a:r>
            <a:r>
              <a:rPr lang="en-GB" sz="2400" dirty="0" err="1">
                <a:latin typeface="Courier" pitchFamily="2" charset="0"/>
              </a:rPr>
              <a:t>unlinkPtr</a:t>
            </a:r>
            <a:r>
              <a:rPr lang="en-GB" sz="2400" dirty="0">
                <a:latin typeface="Courier" pitchFamily="2" charset="0"/>
              </a:rPr>
              <a:t> = </a:t>
            </a:r>
            <a:r>
              <a:rPr lang="en-GB" sz="2400" dirty="0" err="1">
                <a:latin typeface="Courier" pitchFamily="2" charset="0"/>
              </a:rPr>
              <a:t>Module.findExportByName</a:t>
            </a:r>
            <a:r>
              <a:rPr lang="en-GB" sz="2400" dirty="0">
                <a:latin typeface="Courier" pitchFamily="2" charset="0"/>
              </a:rPr>
              <a:t>(null, 'unlink');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r>
              <a:rPr lang="en-GB" sz="2400" dirty="0" err="1">
                <a:latin typeface="Courier" pitchFamily="2" charset="0"/>
              </a:rPr>
              <a:t>Interceptor.replace</a:t>
            </a:r>
            <a:r>
              <a:rPr lang="en-GB" sz="2400" dirty="0">
                <a:latin typeface="Courier" pitchFamily="2" charset="0"/>
              </a:rPr>
              <a:t>(</a:t>
            </a:r>
            <a:r>
              <a:rPr lang="en-GB" sz="2400" dirty="0" err="1">
                <a:latin typeface="Courier" pitchFamily="2" charset="0"/>
              </a:rPr>
              <a:t>unlinkPtr</a:t>
            </a:r>
            <a:r>
              <a:rPr lang="en-GB" sz="2400" dirty="0">
                <a:latin typeface="Courier" pitchFamily="2" charset="0"/>
              </a:rPr>
              <a:t>, new </a:t>
            </a:r>
            <a:r>
              <a:rPr lang="en-GB" sz="2400" dirty="0" err="1">
                <a:latin typeface="Courier" pitchFamily="2" charset="0"/>
              </a:rPr>
              <a:t>NativeCallback</a:t>
            </a:r>
            <a:r>
              <a:rPr lang="en-GB" sz="2400" dirty="0">
                <a:latin typeface="Courier" pitchFamily="2" charset="0"/>
              </a:rPr>
              <a:t>(function (){</a:t>
            </a:r>
          </a:p>
          <a:p>
            <a:r>
              <a:rPr lang="en-GB" sz="2400" dirty="0">
                <a:latin typeface="Courier" pitchFamily="2" charset="0"/>
              </a:rPr>
              <a:t>    </a:t>
            </a:r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unlink() </a:t>
            </a:r>
            <a:r>
              <a:rPr lang="en-GB" sz="2400" dirty="0" err="1">
                <a:latin typeface="Courier" pitchFamily="2" charset="0"/>
              </a:rPr>
              <a:t>encountered,skipping</a:t>
            </a:r>
            <a:r>
              <a:rPr lang="en-GB" sz="2400" dirty="0">
                <a:latin typeface="Courier" pitchFamily="2" charset="0"/>
              </a:rPr>
              <a:t> it.");</a:t>
            </a:r>
          </a:p>
          <a:p>
            <a:r>
              <a:rPr lang="en-GB" sz="2400" dirty="0">
                <a:latin typeface="Courier" pitchFamily="2" charset="0"/>
              </a:rPr>
              <a:t>}, 'int', []));</a:t>
            </a:r>
            <a:endParaRPr lang="en-US" sz="2400" dirty="0">
              <a:solidFill>
                <a:schemeClr val="tx2"/>
              </a:solidFill>
              <a:latin typeface="Courier" pitchFamily="2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611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5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203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 algn="l">
              <a:buAutoNum type="arabicPeriod"/>
            </a:pPr>
            <a:r>
              <a:rPr lang="en-IN" sz="4400" dirty="0"/>
              <a:t>Extract the </a:t>
            </a:r>
            <a:r>
              <a:rPr lang="en-IN" sz="4400" dirty="0" err="1"/>
              <a:t>FluBot</a:t>
            </a:r>
            <a:r>
              <a:rPr lang="en-IN" sz="4400" dirty="0"/>
              <a:t> payload</a:t>
            </a:r>
          </a:p>
        </p:txBody>
      </p:sp>
    </p:spTree>
    <p:extLst>
      <p:ext uri="{BB962C8B-B14F-4D97-AF65-F5344CB8AC3E}">
        <p14:creationId xmlns:p14="http://schemas.microsoft.com/office/powerpoint/2010/main" val="1755915522"/>
      </p:ext>
    </p:extLst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Exercise 5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993374"/>
            <a:ext cx="108793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FRIDA started");</a:t>
            </a:r>
          </a:p>
          <a:p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skip native unlink function");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r>
              <a:rPr lang="en-GB" sz="2400" dirty="0">
                <a:latin typeface="Courier" pitchFamily="2" charset="0"/>
              </a:rPr>
              <a:t>var </a:t>
            </a:r>
            <a:r>
              <a:rPr lang="en-GB" sz="2400" dirty="0" err="1">
                <a:latin typeface="Courier" pitchFamily="2" charset="0"/>
              </a:rPr>
              <a:t>unlinkPtr</a:t>
            </a:r>
            <a:r>
              <a:rPr lang="en-GB" sz="2400" dirty="0">
                <a:latin typeface="Courier" pitchFamily="2" charset="0"/>
              </a:rPr>
              <a:t> = </a:t>
            </a:r>
            <a:r>
              <a:rPr lang="en-GB" sz="2400" dirty="0" err="1">
                <a:latin typeface="Courier" pitchFamily="2" charset="0"/>
              </a:rPr>
              <a:t>Module.findExportByName</a:t>
            </a:r>
            <a:r>
              <a:rPr lang="en-GB" sz="2400" dirty="0">
                <a:latin typeface="Courier" pitchFamily="2" charset="0"/>
              </a:rPr>
              <a:t>(null, 'unlink');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Courier" pitchFamily="2" charset="0"/>
            </a:endParaRPr>
          </a:p>
          <a:p>
            <a:r>
              <a:rPr lang="en-GB" sz="2400" dirty="0" err="1">
                <a:latin typeface="Courier" pitchFamily="2" charset="0"/>
              </a:rPr>
              <a:t>Interceptor.replace</a:t>
            </a:r>
            <a:r>
              <a:rPr lang="en-GB" sz="2400" dirty="0">
                <a:latin typeface="Courier" pitchFamily="2" charset="0"/>
              </a:rPr>
              <a:t>(</a:t>
            </a:r>
            <a:r>
              <a:rPr lang="en-GB" sz="2400" dirty="0" err="1">
                <a:latin typeface="Courier" pitchFamily="2" charset="0"/>
              </a:rPr>
              <a:t>unlinkPtr</a:t>
            </a:r>
            <a:r>
              <a:rPr lang="en-GB" sz="2400" dirty="0">
                <a:latin typeface="Courier" pitchFamily="2" charset="0"/>
              </a:rPr>
              <a:t>, new </a:t>
            </a:r>
            <a:r>
              <a:rPr lang="en-GB" sz="2400" dirty="0" err="1">
                <a:latin typeface="Courier" pitchFamily="2" charset="0"/>
              </a:rPr>
              <a:t>NativeCallback</a:t>
            </a:r>
            <a:r>
              <a:rPr lang="en-GB" sz="2400" dirty="0">
                <a:latin typeface="Courier" pitchFamily="2" charset="0"/>
              </a:rPr>
              <a:t>(function (){</a:t>
            </a:r>
          </a:p>
          <a:p>
            <a:r>
              <a:rPr lang="en-GB" sz="2400" dirty="0">
                <a:latin typeface="Courier" pitchFamily="2" charset="0"/>
              </a:rPr>
              <a:t>    </a:t>
            </a:r>
            <a:r>
              <a:rPr lang="en-GB" sz="2400" dirty="0" err="1">
                <a:latin typeface="Courier" pitchFamily="2" charset="0"/>
              </a:rPr>
              <a:t>console.log</a:t>
            </a:r>
            <a:r>
              <a:rPr lang="en-GB" sz="2400" dirty="0">
                <a:latin typeface="Courier" pitchFamily="2" charset="0"/>
              </a:rPr>
              <a:t>("[*] unlink() </a:t>
            </a:r>
            <a:r>
              <a:rPr lang="en-GB" sz="2400" dirty="0" err="1">
                <a:latin typeface="Courier" pitchFamily="2" charset="0"/>
              </a:rPr>
              <a:t>encountered,skipping</a:t>
            </a:r>
            <a:r>
              <a:rPr lang="en-GB" sz="2400" dirty="0">
                <a:latin typeface="Courier" pitchFamily="2" charset="0"/>
              </a:rPr>
              <a:t> it.");</a:t>
            </a:r>
          </a:p>
          <a:p>
            <a:r>
              <a:rPr lang="en-GB" sz="2400" dirty="0">
                <a:latin typeface="Courier" pitchFamily="2" charset="0"/>
              </a:rPr>
              <a:t>}, 'int', []));</a:t>
            </a:r>
            <a:endParaRPr lang="en-US" sz="2400" dirty="0">
              <a:solidFill>
                <a:schemeClr val="tx2"/>
              </a:solidFill>
              <a:latin typeface="Courier" pitchFamily="2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5333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Exercise 6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2212532" y="4050836"/>
            <a:ext cx="7482378" cy="203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 algn="l">
              <a:buAutoNum type="arabicPeriod"/>
            </a:pPr>
            <a:r>
              <a:rPr lang="en-IN" sz="4400" dirty="0"/>
              <a:t>Trigger Cerberus C2 communications</a:t>
            </a:r>
          </a:p>
        </p:txBody>
      </p:sp>
    </p:spTree>
    <p:extLst>
      <p:ext uri="{BB962C8B-B14F-4D97-AF65-F5344CB8AC3E}">
        <p14:creationId xmlns:p14="http://schemas.microsoft.com/office/powerpoint/2010/main" val="168311321"/>
      </p:ext>
    </p:extLst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Exercise 6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20DE2-2937-4444-9632-64FC1BE3D2F4}"/>
              </a:ext>
            </a:extLst>
          </p:cNvPr>
          <p:cNvSpPr txBox="1"/>
          <p:nvPr/>
        </p:nvSpPr>
        <p:spPr>
          <a:xfrm>
            <a:off x="703080" y="1536174"/>
            <a:ext cx="10879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Find the secondary payload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2"/>
                </a:solidFill>
                <a:ea typeface="Karla" charset="0"/>
                <a:cs typeface="Karla" charset="0"/>
              </a:rPr>
              <a:t>Why are the malicious services not active?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tx2"/>
              </a:solidFill>
              <a:ea typeface="Karla" charset="0"/>
              <a:cs typeface="Karla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2"/>
                </a:solidFill>
                <a:ea typeface="Karla" charset="0"/>
                <a:cs typeface="Karla" charset="0"/>
              </a:rPr>
              <a:t>What is the code doing?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tx2"/>
              </a:solidFill>
              <a:ea typeface="Karla" charset="0"/>
              <a:cs typeface="Karla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2"/>
                </a:solidFill>
                <a:ea typeface="Karla" charset="0"/>
                <a:cs typeface="Karla" charset="0"/>
              </a:rPr>
              <a:t>How can we trigger the </a:t>
            </a:r>
            <a:r>
              <a:rPr lang="en-GB" sz="3200" dirty="0" err="1">
                <a:solidFill>
                  <a:schemeClr val="tx2"/>
                </a:solidFill>
                <a:ea typeface="Karla" charset="0"/>
                <a:cs typeface="Karla" charset="0"/>
              </a:rPr>
              <a:t>codepath</a:t>
            </a:r>
            <a:r>
              <a:rPr lang="en-GB" sz="3200" dirty="0">
                <a:solidFill>
                  <a:schemeClr val="tx2"/>
                </a:solidFill>
                <a:ea typeface="Karla" charset="0"/>
                <a:cs typeface="Karla" charset="0"/>
              </a:rPr>
              <a:t> necessary for an activation?</a:t>
            </a:r>
            <a:endParaRPr lang="en-US" sz="3200" dirty="0">
              <a:solidFill>
                <a:schemeClr val="tx2"/>
              </a:solidFill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6399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2560B1A-329F-4586-9891-F7B931D6E392}"/>
              </a:ext>
            </a:extLst>
          </p:cNvPr>
          <p:cNvSpPr txBox="1">
            <a:spLocks/>
          </p:cNvSpPr>
          <p:nvPr/>
        </p:nvSpPr>
        <p:spPr>
          <a:xfrm>
            <a:off x="2212532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3600" b="0" i="0" kern="1200" cap="all" baseline="0">
                <a:solidFill>
                  <a:schemeClr val="tx2"/>
                </a:solidFill>
                <a:latin typeface="ITC Avant Garde Pro Bk" charset="0"/>
                <a:ea typeface="ITC Avant Garde Pro Bk" charset="0"/>
                <a:cs typeface="ITC Avant Garde Pro Bk" charset="0"/>
              </a:defRPr>
            </a:lvl1pPr>
          </a:lstStyle>
          <a:p>
            <a:r>
              <a:rPr lang="en-IN" sz="8000" dirty="0"/>
              <a:t>Thank you!</a:t>
            </a:r>
            <a:endParaRPr lang="en-US" sz="8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961A-2D43-3E44-A0A5-9F342E435416}"/>
              </a:ext>
            </a:extLst>
          </p:cNvPr>
          <p:cNvSpPr txBox="1">
            <a:spLocks/>
          </p:cNvSpPr>
          <p:nvPr/>
        </p:nvSpPr>
        <p:spPr>
          <a:xfrm>
            <a:off x="766677" y="5772402"/>
            <a:ext cx="6460067" cy="44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67" kern="1200">
                <a:solidFill>
                  <a:schemeClr val="tx1">
                    <a:tint val="75000"/>
                  </a:schemeClr>
                </a:solidFill>
                <a:latin typeface="ITC Avant Garde Pro Bk" panose="02000503030000020004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4400" dirty="0" err="1"/>
              <a:t>github</a:t>
            </a:r>
            <a:r>
              <a:rPr lang="en-IN" sz="4400" dirty="0"/>
              <a:t>:  </a:t>
            </a:r>
            <a:r>
              <a:rPr lang="en-IN" sz="4400" dirty="0" err="1"/>
              <a:t>huuck</a:t>
            </a:r>
            <a:br>
              <a:rPr lang="en-IN" sz="4400" dirty="0"/>
            </a:br>
            <a:r>
              <a:rPr lang="en-IN" sz="4400" dirty="0"/>
              <a:t>twitter: @</a:t>
            </a:r>
            <a:r>
              <a:rPr lang="en-IN" sz="4400" dirty="0" err="1"/>
              <a:t>hookgab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4063719113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RATs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A2FA098-3333-5B4E-A359-9DB533792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0" y="1212850"/>
            <a:ext cx="6731000" cy="443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pymax v2.0 cracked">
            <a:extLst>
              <a:ext uri="{FF2B5EF4-FFF2-40B4-BE49-F238E27FC236}">
                <a16:creationId xmlns:a16="http://schemas.microsoft.com/office/drawing/2014/main" id="{92D47503-76E5-0440-BBA9-E7B2B5C01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1450726"/>
            <a:ext cx="8128000" cy="505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TianySpy Malware Uses Smishing Disguised as Message From Telco">
            <a:extLst>
              <a:ext uri="{FF2B5EF4-FFF2-40B4-BE49-F238E27FC236}">
                <a16:creationId xmlns:a16="http://schemas.microsoft.com/office/drawing/2014/main" id="{39340C05-21FB-324D-8011-B24DA53EB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200" y="1758950"/>
            <a:ext cx="6451600" cy="334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9427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BRATA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472;p102">
            <a:extLst>
              <a:ext uri="{FF2B5EF4-FFF2-40B4-BE49-F238E27FC236}">
                <a16:creationId xmlns:a16="http://schemas.microsoft.com/office/drawing/2014/main" id="{14C3ABD1-DDF9-704F-B576-1CE024A5104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39240" y="1539360"/>
            <a:ext cx="8128080" cy="4660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822494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Joker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6" name="Google Shape;460;p100">
            <a:extLst>
              <a:ext uri="{FF2B5EF4-FFF2-40B4-BE49-F238E27FC236}">
                <a16:creationId xmlns:a16="http://schemas.microsoft.com/office/drawing/2014/main" id="{642CC53D-E270-D746-86AC-817195A406E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61120" y="331200"/>
            <a:ext cx="8285760" cy="5906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383941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Joker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466;p101">
            <a:extLst>
              <a:ext uri="{FF2B5EF4-FFF2-40B4-BE49-F238E27FC236}">
                <a16:creationId xmlns:a16="http://schemas.microsoft.com/office/drawing/2014/main" id="{C668F7FB-E09D-F243-B68A-5919D2E281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60" y="1696680"/>
            <a:ext cx="12242520" cy="3323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024164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Joker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These Are Not The Droids You Are Looking For GIFs - Get the best GIF on  GIPHY">
            <a:extLst>
              <a:ext uri="{FF2B5EF4-FFF2-40B4-BE49-F238E27FC236}">
                <a16:creationId xmlns:a16="http://schemas.microsoft.com/office/drawing/2014/main" id="{D1E05882-125B-CC43-908A-362CA0F18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153" y="1148130"/>
            <a:ext cx="12430698" cy="52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028341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29;p95">
            <a:extLst>
              <a:ext uri="{FF2B5EF4-FFF2-40B4-BE49-F238E27FC236}">
                <a16:creationId xmlns:a16="http://schemas.microsoft.com/office/drawing/2014/main" id="{4B7C60A1-1EE3-7D49-B0CC-DC545ED79767}"/>
              </a:ext>
            </a:extLst>
          </p:cNvPr>
          <p:cNvSpPr/>
          <p:nvPr/>
        </p:nvSpPr>
        <p:spPr>
          <a:xfrm>
            <a:off x="703080" y="532800"/>
            <a:ext cx="9334800" cy="51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0" tIns="6475" rIns="12950" bIns="64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latin typeface="ITC Avant Garde Pro Bk" panose="02000503030000020004" pitchFamily="2" charset="77"/>
                <a:ea typeface="Arial"/>
                <a:cs typeface="Arial"/>
                <a:sym typeface="Arial"/>
              </a:rPr>
              <a:t>Joker</a:t>
            </a:r>
            <a:endParaRPr sz="4400" b="0" i="0" u="none" strike="noStrike" cap="none" dirty="0">
              <a:latin typeface="ITC Avant Garde Pro Bk" panose="02000503030000020004" pitchFamily="2" charset="77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514;p109">
            <a:extLst>
              <a:ext uri="{FF2B5EF4-FFF2-40B4-BE49-F238E27FC236}">
                <a16:creationId xmlns:a16="http://schemas.microsoft.com/office/drawing/2014/main" id="{FCB9B8C6-AE5D-B44F-83D0-E2A85C40230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05160" y="19800"/>
            <a:ext cx="2619000" cy="1676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515;p109">
            <a:extLst>
              <a:ext uri="{FF2B5EF4-FFF2-40B4-BE49-F238E27FC236}">
                <a16:creationId xmlns:a16="http://schemas.microsoft.com/office/drawing/2014/main" id="{781FA912-0116-F54F-9AFD-EDC286B04C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6960" y="3975480"/>
            <a:ext cx="9753120" cy="2809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16;p109">
            <a:extLst>
              <a:ext uri="{FF2B5EF4-FFF2-40B4-BE49-F238E27FC236}">
                <a16:creationId xmlns:a16="http://schemas.microsoft.com/office/drawing/2014/main" id="{B82A400C-C582-6A49-BA47-BB9E5622EF8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9200" y="1134720"/>
            <a:ext cx="9319320" cy="25207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3097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wdstrike Template">
  <a:themeElements>
    <a:clrScheme name="Custom 30">
      <a:dk1>
        <a:sysClr val="windowText" lastClr="000000"/>
      </a:dk1>
      <a:lt1>
        <a:sysClr val="window" lastClr="FFFFFF"/>
      </a:lt1>
      <a:dk2>
        <a:srgbClr val="3A3C3C"/>
      </a:dk2>
      <a:lt2>
        <a:srgbClr val="DFDFDF"/>
      </a:lt2>
      <a:accent1>
        <a:srgbClr val="22789B"/>
      </a:accent1>
      <a:accent2>
        <a:srgbClr val="E71D16"/>
      </a:accent2>
      <a:accent3>
        <a:srgbClr val="ACC633"/>
      </a:accent3>
      <a:accent4>
        <a:srgbClr val="2C2C2C"/>
      </a:accent4>
      <a:accent5>
        <a:srgbClr val="59B8D9"/>
      </a:accent5>
      <a:accent6>
        <a:srgbClr val="EB391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82826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smtClean="0">
            <a:solidFill>
              <a:schemeClr val="tx2"/>
            </a:solidFill>
            <a:latin typeface="Karla" charset="0"/>
            <a:ea typeface="Karla" charset="0"/>
            <a:cs typeface="Karl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rowdstrike_v2_Light" id="{1618AA24-FC12-BC4C-89D4-B9D29E8FBA39}" vid="{C98BC102-7480-DC4F-B0CB-3FE9FD0B2278}"/>
    </a:ext>
  </a:extLst>
</a:theme>
</file>

<file path=ppt/theme/theme2.xml><?xml version="1.0" encoding="utf-8"?>
<a:theme xmlns:a="http://schemas.openxmlformats.org/drawingml/2006/main" name="Assets">
  <a:themeElements>
    <a:clrScheme name="Custom 30">
      <a:dk1>
        <a:sysClr val="windowText" lastClr="000000"/>
      </a:dk1>
      <a:lt1>
        <a:sysClr val="window" lastClr="FFFFFF"/>
      </a:lt1>
      <a:dk2>
        <a:srgbClr val="3A3C3C"/>
      </a:dk2>
      <a:lt2>
        <a:srgbClr val="DFDFDF"/>
      </a:lt2>
      <a:accent1>
        <a:srgbClr val="22789B"/>
      </a:accent1>
      <a:accent2>
        <a:srgbClr val="E71D16"/>
      </a:accent2>
      <a:accent3>
        <a:srgbClr val="ACC633"/>
      </a:accent3>
      <a:accent4>
        <a:srgbClr val="2C2C2C"/>
      </a:accent4>
      <a:accent5>
        <a:srgbClr val="59B8D9"/>
      </a:accent5>
      <a:accent6>
        <a:srgbClr val="EB391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82826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smtClean="0">
            <a:solidFill>
              <a:schemeClr val="tx2"/>
            </a:solidFill>
            <a:latin typeface="Karla" charset="0"/>
            <a:ea typeface="Karla" charset="0"/>
            <a:cs typeface="Karl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rowdstrike_v2_Light" id="{1618AA24-FC12-BC4C-89D4-B9D29E8FBA39}" vid="{3F86B34A-C1C4-984E-9012-27F62DDB0F6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Crowdstrike_20_PPT_Business-Light</Template>
  <TotalTime>13519</TotalTime>
  <Words>734</Words>
  <Application>Microsoft Macintosh PowerPoint</Application>
  <PresentationFormat>Widescreen</PresentationFormat>
  <Paragraphs>204</Paragraphs>
  <Slides>36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Calibri</vt:lpstr>
      <vt:lpstr>Courier</vt:lpstr>
      <vt:lpstr>ITC Avant Garde Pro Bk</vt:lpstr>
      <vt:lpstr>ITC Avant Garde Pro Md</vt:lpstr>
      <vt:lpstr>ITC Avant Garde Pro XLt</vt:lpstr>
      <vt:lpstr>Karla</vt:lpstr>
      <vt:lpstr>Wingdings</vt:lpstr>
      <vt:lpstr>Crowdstrike Template</vt:lpstr>
      <vt:lpstr>Assets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retrospective</dc:title>
  <dc:creator>Meenakshi Hardikar</dc:creator>
  <cp:lastModifiedBy>Microsoft Office User</cp:lastModifiedBy>
  <cp:revision>50</cp:revision>
  <dcterms:created xsi:type="dcterms:W3CDTF">2020-05-21T08:05:24Z</dcterms:created>
  <dcterms:modified xsi:type="dcterms:W3CDTF">2022-09-28T08:39:50Z</dcterms:modified>
</cp:coreProperties>
</file>

<file path=docProps/thumbnail.jpeg>
</file>